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1CAC-1C14-4A3D-B704-1D230CE9344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DE10-EF49-4F9C-8A1C-16F1711E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1CAC-1C14-4A3D-B704-1D230CE9344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DE10-EF49-4F9C-8A1C-16F1711E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1CAC-1C14-4A3D-B704-1D230CE9344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DE10-EF49-4F9C-8A1C-16F1711E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7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1CAC-1C14-4A3D-B704-1D230CE9344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DE10-EF49-4F9C-8A1C-16F1711E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3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1CAC-1C14-4A3D-B704-1D230CE9344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DE10-EF49-4F9C-8A1C-16F1711E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1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1CAC-1C14-4A3D-B704-1D230CE9344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DE10-EF49-4F9C-8A1C-16F1711E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6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1CAC-1C14-4A3D-B704-1D230CE9344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DE10-EF49-4F9C-8A1C-16F1711E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3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1CAC-1C14-4A3D-B704-1D230CE9344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DE10-EF49-4F9C-8A1C-16F1711E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1CAC-1C14-4A3D-B704-1D230CE9344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DE10-EF49-4F9C-8A1C-16F1711E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7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1CAC-1C14-4A3D-B704-1D230CE9344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DE10-EF49-4F9C-8A1C-16F1711E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7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1CAC-1C14-4A3D-B704-1D230CE9344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DE10-EF49-4F9C-8A1C-16F1711E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3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1CAC-1C14-4A3D-B704-1D230CE9344F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DE10-EF49-4F9C-8A1C-16F1711E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2703" y="3385752"/>
            <a:ext cx="601362" cy="2800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body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855308" y="3385752"/>
            <a:ext cx="601362" cy="2800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html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45276" y="3385752"/>
            <a:ext cx="601362" cy="2800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845276" y="2866768"/>
            <a:ext cx="601362" cy="2800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link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57881" y="3385752"/>
            <a:ext cx="601362" cy="2800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head</a:t>
            </a:r>
            <a:endParaRPr lang="en-US" sz="1400" dirty="0"/>
          </a:p>
        </p:txBody>
      </p:sp>
      <p:cxnSp>
        <p:nvCxnSpPr>
          <p:cNvPr id="10" name="Straight Connector 9"/>
          <p:cNvCxnSpPr>
            <a:stCxn id="6" idx="1"/>
            <a:endCxn id="8" idx="3"/>
          </p:cNvCxnSpPr>
          <p:nvPr/>
        </p:nvCxnSpPr>
        <p:spPr>
          <a:xfrm flipH="1">
            <a:off x="1359243" y="3525795"/>
            <a:ext cx="486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0"/>
            <a:endCxn id="7" idx="2"/>
          </p:cNvCxnSpPr>
          <p:nvPr/>
        </p:nvCxnSpPr>
        <p:spPr>
          <a:xfrm flipV="1">
            <a:off x="2145957" y="3146854"/>
            <a:ext cx="0" cy="238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  <a:endCxn id="6" idx="3"/>
          </p:cNvCxnSpPr>
          <p:nvPr/>
        </p:nvCxnSpPr>
        <p:spPr>
          <a:xfrm flipH="1">
            <a:off x="2446638" y="3525795"/>
            <a:ext cx="1408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1"/>
            <a:endCxn id="5" idx="3"/>
          </p:cNvCxnSpPr>
          <p:nvPr/>
        </p:nvCxnSpPr>
        <p:spPr>
          <a:xfrm flipH="1">
            <a:off x="4456670" y="3525795"/>
            <a:ext cx="486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42703" y="1790705"/>
            <a:ext cx="601362" cy="2800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form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942703" y="2767917"/>
            <a:ext cx="601362" cy="28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017741" y="2767917"/>
            <a:ext cx="601362" cy="2800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img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929449" y="2271585"/>
            <a:ext cx="601362" cy="2800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017741" y="2271585"/>
            <a:ext cx="601362" cy="2800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h2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4942703" y="1093579"/>
            <a:ext cx="601362" cy="2800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4" idx="0"/>
            <a:endCxn id="19" idx="2"/>
          </p:cNvCxnSpPr>
          <p:nvPr/>
        </p:nvCxnSpPr>
        <p:spPr>
          <a:xfrm flipV="1">
            <a:off x="5243384" y="3048003"/>
            <a:ext cx="0" cy="337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0"/>
            <a:endCxn id="18" idx="2"/>
          </p:cNvCxnSpPr>
          <p:nvPr/>
        </p:nvCxnSpPr>
        <p:spPr>
          <a:xfrm flipV="1">
            <a:off x="5243384" y="2070791"/>
            <a:ext cx="0" cy="697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0"/>
            <a:endCxn id="23" idx="2"/>
          </p:cNvCxnSpPr>
          <p:nvPr/>
        </p:nvCxnSpPr>
        <p:spPr>
          <a:xfrm flipV="1">
            <a:off x="5243384" y="1373665"/>
            <a:ext cx="0" cy="41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1"/>
            <a:endCxn id="21" idx="2"/>
          </p:cNvCxnSpPr>
          <p:nvPr/>
        </p:nvCxnSpPr>
        <p:spPr>
          <a:xfrm rot="10800000">
            <a:off x="4230131" y="2551672"/>
            <a:ext cx="712573" cy="356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3"/>
            <a:endCxn id="22" idx="1"/>
          </p:cNvCxnSpPr>
          <p:nvPr/>
        </p:nvCxnSpPr>
        <p:spPr>
          <a:xfrm flipV="1">
            <a:off x="5544065" y="2411628"/>
            <a:ext cx="473676" cy="4963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4065" y="2998576"/>
            <a:ext cx="473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491945" y="2022398"/>
            <a:ext cx="601362" cy="2800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ul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2042984" y="1373665"/>
            <a:ext cx="345989" cy="280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619632" y="1368517"/>
            <a:ext cx="345989" cy="280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3220994" y="1368517"/>
            <a:ext cx="345989" cy="280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2042984" y="872192"/>
            <a:ext cx="345989" cy="280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2619631" y="872192"/>
            <a:ext cx="345989" cy="280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3220994" y="872192"/>
            <a:ext cx="345989" cy="280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2042984" y="329021"/>
            <a:ext cx="345989" cy="2800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2619631" y="329021"/>
            <a:ext cx="345989" cy="2800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3220994" y="329021"/>
            <a:ext cx="345989" cy="2800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41" idx="0"/>
            <a:endCxn id="42" idx="2"/>
          </p:cNvCxnSpPr>
          <p:nvPr/>
        </p:nvCxnSpPr>
        <p:spPr>
          <a:xfrm rot="16200000" flipV="1">
            <a:off x="2319980" y="1549751"/>
            <a:ext cx="368647" cy="5766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1" idx="0"/>
            <a:endCxn id="44" idx="2"/>
          </p:cNvCxnSpPr>
          <p:nvPr/>
        </p:nvCxnSpPr>
        <p:spPr>
          <a:xfrm rot="5400000" flipH="1" flipV="1">
            <a:off x="2906410" y="1534820"/>
            <a:ext cx="373795" cy="601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1" idx="0"/>
            <a:endCxn id="43" idx="2"/>
          </p:cNvCxnSpPr>
          <p:nvPr/>
        </p:nvCxnSpPr>
        <p:spPr>
          <a:xfrm flipV="1">
            <a:off x="2792626" y="1648603"/>
            <a:ext cx="1" cy="373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2" idx="0"/>
            <a:endCxn id="45" idx="2"/>
          </p:cNvCxnSpPr>
          <p:nvPr/>
        </p:nvCxnSpPr>
        <p:spPr>
          <a:xfrm flipV="1">
            <a:off x="2215979" y="1152278"/>
            <a:ext cx="0" cy="22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5" idx="0"/>
            <a:endCxn id="50" idx="2"/>
          </p:cNvCxnSpPr>
          <p:nvPr/>
        </p:nvCxnSpPr>
        <p:spPr>
          <a:xfrm flipV="1">
            <a:off x="2215979" y="609107"/>
            <a:ext cx="0" cy="26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792626" y="1152278"/>
            <a:ext cx="0" cy="22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784387" y="609107"/>
            <a:ext cx="0" cy="26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393988" y="1152278"/>
            <a:ext cx="0" cy="22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393988" y="609107"/>
            <a:ext cx="0" cy="26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41" idx="2"/>
          </p:cNvCxnSpPr>
          <p:nvPr/>
        </p:nvCxnSpPr>
        <p:spPr>
          <a:xfrm rot="10800000">
            <a:off x="2792626" y="2302485"/>
            <a:ext cx="2150078" cy="6662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529383" y="3525795"/>
            <a:ext cx="601362" cy="28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7529383" y="2891488"/>
            <a:ext cx="601362" cy="2800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ul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7055707" y="2318957"/>
            <a:ext cx="337752" cy="280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7529383" y="2318957"/>
            <a:ext cx="337752" cy="280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8003059" y="2318957"/>
            <a:ext cx="337752" cy="280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8476735" y="2318957"/>
            <a:ext cx="337752" cy="280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8950411" y="2318957"/>
            <a:ext cx="337752" cy="280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</a:t>
            </a:r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9424087" y="2318957"/>
            <a:ext cx="337752" cy="2800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</a:t>
            </a:r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7055707" y="1824693"/>
            <a:ext cx="337752" cy="280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89" name="Rectangle 88"/>
          <p:cNvSpPr/>
          <p:nvPr/>
        </p:nvSpPr>
        <p:spPr>
          <a:xfrm>
            <a:off x="7529383" y="1824693"/>
            <a:ext cx="337752" cy="280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90" name="Rectangle 89"/>
          <p:cNvSpPr/>
          <p:nvPr/>
        </p:nvSpPr>
        <p:spPr>
          <a:xfrm>
            <a:off x="8003059" y="1824693"/>
            <a:ext cx="337752" cy="280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8476735" y="1824693"/>
            <a:ext cx="337752" cy="280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92" name="Rectangle 91"/>
          <p:cNvSpPr/>
          <p:nvPr/>
        </p:nvSpPr>
        <p:spPr>
          <a:xfrm>
            <a:off x="8950411" y="1824693"/>
            <a:ext cx="337752" cy="280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9424087" y="1824693"/>
            <a:ext cx="337752" cy="2800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101" name="Straight Connector 100"/>
          <p:cNvCxnSpPr>
            <a:stCxn id="82" idx="0"/>
            <a:endCxn id="88" idx="2"/>
          </p:cNvCxnSpPr>
          <p:nvPr/>
        </p:nvCxnSpPr>
        <p:spPr>
          <a:xfrm flipV="1">
            <a:off x="7224583" y="2104779"/>
            <a:ext cx="0" cy="214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3" idx="0"/>
            <a:endCxn id="89" idx="2"/>
          </p:cNvCxnSpPr>
          <p:nvPr/>
        </p:nvCxnSpPr>
        <p:spPr>
          <a:xfrm flipV="1">
            <a:off x="7698259" y="2104779"/>
            <a:ext cx="0" cy="214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4" idx="0"/>
            <a:endCxn id="90" idx="2"/>
          </p:cNvCxnSpPr>
          <p:nvPr/>
        </p:nvCxnSpPr>
        <p:spPr>
          <a:xfrm flipV="1">
            <a:off x="8171935" y="2104779"/>
            <a:ext cx="0" cy="214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5" idx="0"/>
            <a:endCxn id="91" idx="2"/>
          </p:cNvCxnSpPr>
          <p:nvPr/>
        </p:nvCxnSpPr>
        <p:spPr>
          <a:xfrm flipV="1">
            <a:off x="8645611" y="2104779"/>
            <a:ext cx="0" cy="214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86" idx="0"/>
            <a:endCxn id="92" idx="2"/>
          </p:cNvCxnSpPr>
          <p:nvPr/>
        </p:nvCxnSpPr>
        <p:spPr>
          <a:xfrm flipV="1">
            <a:off x="9119287" y="2104779"/>
            <a:ext cx="0" cy="214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87" idx="0"/>
            <a:endCxn id="93" idx="2"/>
          </p:cNvCxnSpPr>
          <p:nvPr/>
        </p:nvCxnSpPr>
        <p:spPr>
          <a:xfrm flipV="1">
            <a:off x="9592963" y="2104779"/>
            <a:ext cx="0" cy="214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4" idx="3"/>
            <a:endCxn id="80" idx="1"/>
          </p:cNvCxnSpPr>
          <p:nvPr/>
        </p:nvCxnSpPr>
        <p:spPr>
          <a:xfrm>
            <a:off x="5544065" y="3525795"/>
            <a:ext cx="1985318" cy="1400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80" idx="0"/>
            <a:endCxn id="81" idx="2"/>
          </p:cNvCxnSpPr>
          <p:nvPr/>
        </p:nvCxnSpPr>
        <p:spPr>
          <a:xfrm flipV="1">
            <a:off x="7830064" y="3171574"/>
            <a:ext cx="0" cy="35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81" idx="0"/>
            <a:endCxn id="82" idx="2"/>
          </p:cNvCxnSpPr>
          <p:nvPr/>
        </p:nvCxnSpPr>
        <p:spPr>
          <a:xfrm rot="16200000" flipV="1">
            <a:off x="7381102" y="2442525"/>
            <a:ext cx="292445" cy="6054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81" idx="0"/>
            <a:endCxn id="87" idx="2"/>
          </p:cNvCxnSpPr>
          <p:nvPr/>
        </p:nvCxnSpPr>
        <p:spPr>
          <a:xfrm rot="5400000" flipH="1" flipV="1">
            <a:off x="8565291" y="1863817"/>
            <a:ext cx="292445" cy="17628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81" idx="0"/>
            <a:endCxn id="86" idx="2"/>
          </p:cNvCxnSpPr>
          <p:nvPr/>
        </p:nvCxnSpPr>
        <p:spPr>
          <a:xfrm rot="5400000" flipH="1" flipV="1">
            <a:off x="8328453" y="2100655"/>
            <a:ext cx="292445" cy="12892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81" idx="0"/>
            <a:endCxn id="85" idx="2"/>
          </p:cNvCxnSpPr>
          <p:nvPr/>
        </p:nvCxnSpPr>
        <p:spPr>
          <a:xfrm rot="5400000" flipH="1" flipV="1">
            <a:off x="8091615" y="2337493"/>
            <a:ext cx="292445" cy="8155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81" idx="0"/>
            <a:endCxn id="84" idx="2"/>
          </p:cNvCxnSpPr>
          <p:nvPr/>
        </p:nvCxnSpPr>
        <p:spPr>
          <a:xfrm rot="5400000" flipH="1" flipV="1">
            <a:off x="7854777" y="2574331"/>
            <a:ext cx="292445" cy="3418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81" idx="0"/>
            <a:endCxn id="83" idx="2"/>
          </p:cNvCxnSpPr>
          <p:nvPr/>
        </p:nvCxnSpPr>
        <p:spPr>
          <a:xfrm rot="16200000" flipV="1">
            <a:off x="7617940" y="2679363"/>
            <a:ext cx="292445" cy="1318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4942703" y="4135399"/>
            <a:ext cx="601362" cy="28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3855308" y="4135399"/>
            <a:ext cx="601362" cy="28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sp>
        <p:nvSpPr>
          <p:cNvPr id="142" name="Rectangle 141"/>
          <p:cNvSpPr/>
          <p:nvPr/>
        </p:nvSpPr>
        <p:spPr>
          <a:xfrm>
            <a:off x="6755026" y="4135399"/>
            <a:ext cx="601362" cy="28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cxnSp>
        <p:nvCxnSpPr>
          <p:cNvPr id="144" name="Straight Connector 143"/>
          <p:cNvCxnSpPr>
            <a:stCxn id="4" idx="2"/>
            <a:endCxn id="140" idx="0"/>
          </p:cNvCxnSpPr>
          <p:nvPr/>
        </p:nvCxnSpPr>
        <p:spPr>
          <a:xfrm>
            <a:off x="5243384" y="3665838"/>
            <a:ext cx="0" cy="46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202197" y="3883627"/>
            <a:ext cx="1033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.content-area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662350" y="3876420"/>
            <a:ext cx="88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.right-pane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731742" y="3889295"/>
            <a:ext cx="797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.left-pane</a:t>
            </a:r>
            <a:endParaRPr lang="en-US" sz="1200" dirty="0"/>
          </a:p>
        </p:txBody>
      </p:sp>
      <p:cxnSp>
        <p:nvCxnSpPr>
          <p:cNvPr id="149" name="Straight Connector 148"/>
          <p:cNvCxnSpPr>
            <a:stCxn id="140" idx="3"/>
            <a:endCxn id="142" idx="1"/>
          </p:cNvCxnSpPr>
          <p:nvPr/>
        </p:nvCxnSpPr>
        <p:spPr>
          <a:xfrm>
            <a:off x="5544065" y="4275442"/>
            <a:ext cx="1210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0" idx="1"/>
            <a:endCxn id="141" idx="3"/>
          </p:cNvCxnSpPr>
          <p:nvPr/>
        </p:nvCxnSpPr>
        <p:spPr>
          <a:xfrm flipH="1">
            <a:off x="4456670" y="4275442"/>
            <a:ext cx="486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3855308" y="4850047"/>
            <a:ext cx="601362" cy="28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sp>
        <p:nvSpPr>
          <p:cNvPr id="154" name="Rectangle 153"/>
          <p:cNvSpPr/>
          <p:nvPr/>
        </p:nvSpPr>
        <p:spPr>
          <a:xfrm>
            <a:off x="2792626" y="4522048"/>
            <a:ext cx="601362" cy="28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627870" y="4752195"/>
            <a:ext cx="99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#upcoming-events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699818" y="5099238"/>
            <a:ext cx="999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#latest-news</a:t>
            </a:r>
            <a:endParaRPr lang="en-US" sz="1200" dirty="0"/>
          </a:p>
        </p:txBody>
      </p:sp>
      <p:cxnSp>
        <p:nvCxnSpPr>
          <p:cNvPr id="158" name="Straight Connector 157"/>
          <p:cNvCxnSpPr>
            <a:endCxn id="153" idx="0"/>
          </p:cNvCxnSpPr>
          <p:nvPr/>
        </p:nvCxnSpPr>
        <p:spPr>
          <a:xfrm>
            <a:off x="4143632" y="4396957"/>
            <a:ext cx="12357" cy="45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1" idx="1"/>
            <a:endCxn id="154" idx="0"/>
          </p:cNvCxnSpPr>
          <p:nvPr/>
        </p:nvCxnSpPr>
        <p:spPr>
          <a:xfrm rot="10800000" flipV="1">
            <a:off x="3093308" y="4275442"/>
            <a:ext cx="762001" cy="246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7900086" y="4403637"/>
            <a:ext cx="601362" cy="28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7937156" y="5134756"/>
            <a:ext cx="601362" cy="28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599405" y="5982720"/>
            <a:ext cx="601362" cy="28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sp>
        <p:nvSpPr>
          <p:cNvPr id="165" name="Rectangle 164"/>
          <p:cNvSpPr/>
          <p:nvPr/>
        </p:nvSpPr>
        <p:spPr>
          <a:xfrm>
            <a:off x="6153664" y="4752211"/>
            <a:ext cx="601362" cy="28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cxnSp>
        <p:nvCxnSpPr>
          <p:cNvPr id="167" name="Elbow Connector 166"/>
          <p:cNvCxnSpPr/>
          <p:nvPr/>
        </p:nvCxnSpPr>
        <p:spPr>
          <a:xfrm rot="10800000" flipV="1">
            <a:off x="6447144" y="4317745"/>
            <a:ext cx="308914" cy="4521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42" idx="3"/>
            <a:endCxn id="162" idx="1"/>
          </p:cNvCxnSpPr>
          <p:nvPr/>
        </p:nvCxnSpPr>
        <p:spPr>
          <a:xfrm>
            <a:off x="7356388" y="4275442"/>
            <a:ext cx="543698" cy="2682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764162" y="4178380"/>
            <a:ext cx="105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.main-content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791450" y="4907938"/>
            <a:ext cx="999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#feedback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501065" y="5722973"/>
            <a:ext cx="999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#location</a:t>
            </a:r>
            <a:endParaRPr lang="en-US" sz="1200" dirty="0"/>
          </a:p>
        </p:txBody>
      </p:sp>
      <p:cxnSp>
        <p:nvCxnSpPr>
          <p:cNvPr id="176" name="Elbow Connector 175"/>
          <p:cNvCxnSpPr/>
          <p:nvPr/>
        </p:nvCxnSpPr>
        <p:spPr>
          <a:xfrm rot="16200000" flipH="1">
            <a:off x="7161437" y="4439311"/>
            <a:ext cx="826502" cy="7125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endCxn id="164" idx="1"/>
          </p:cNvCxnSpPr>
          <p:nvPr/>
        </p:nvCxnSpPr>
        <p:spPr>
          <a:xfrm rot="16200000" flipH="1">
            <a:off x="6503646" y="5027003"/>
            <a:ext cx="1713723" cy="4777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5965733" y="5099238"/>
            <a:ext cx="90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.sub-gallery</a:t>
            </a:r>
            <a:endParaRPr lang="en-US" sz="1200" dirty="0"/>
          </a:p>
        </p:txBody>
      </p:sp>
      <p:sp>
        <p:nvSpPr>
          <p:cNvPr id="181" name="Rectangle 180"/>
          <p:cNvSpPr/>
          <p:nvPr/>
        </p:nvSpPr>
        <p:spPr>
          <a:xfrm>
            <a:off x="6116590" y="6122306"/>
            <a:ext cx="601362" cy="28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sp>
        <p:nvSpPr>
          <p:cNvPr id="182" name="TextBox 181"/>
          <p:cNvSpPr txBox="1"/>
          <p:nvPr/>
        </p:nvSpPr>
        <p:spPr>
          <a:xfrm>
            <a:off x="5995341" y="5705585"/>
            <a:ext cx="99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#mid-year-intake</a:t>
            </a:r>
            <a:endParaRPr lang="en-US" sz="1200" dirty="0"/>
          </a:p>
        </p:txBody>
      </p:sp>
      <p:cxnSp>
        <p:nvCxnSpPr>
          <p:cNvPr id="190" name="Elbow Connector 189"/>
          <p:cNvCxnSpPr>
            <a:stCxn id="142" idx="2"/>
            <a:endCxn id="181" idx="3"/>
          </p:cNvCxnSpPr>
          <p:nvPr/>
        </p:nvCxnSpPr>
        <p:spPr>
          <a:xfrm rot="5400000">
            <a:off x="5963398" y="5170040"/>
            <a:ext cx="1846864" cy="3377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3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65</Words>
  <Application>Microsoft Office PowerPoint</Application>
  <PresentationFormat>A4 Paper (210x297 mm)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Kasuntha Rathnayaka</dc:creator>
  <cp:lastModifiedBy>Kasuntha Rathnayaka</cp:lastModifiedBy>
  <cp:revision>11</cp:revision>
  <dcterms:created xsi:type="dcterms:W3CDTF">2018-07-06T10:03:12Z</dcterms:created>
  <dcterms:modified xsi:type="dcterms:W3CDTF">2018-07-06T16:00:30Z</dcterms:modified>
</cp:coreProperties>
</file>