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/>
          <a:lstStyle/>
          <a:p>
            <a:r>
              <a:rPr lang="ru-RU" dirty="0" smtClean="0"/>
              <a:t>Магазин аккаунтов</a:t>
            </a:r>
            <a:br>
              <a:rPr lang="ru-RU" dirty="0" smtClean="0"/>
            </a:br>
            <a:r>
              <a:rPr lang="ru-RU" sz="3000" dirty="0" smtClean="0"/>
              <a:t>Проект </a:t>
            </a:r>
            <a:r>
              <a:rPr lang="en-US" sz="3000" dirty="0" err="1" smtClean="0"/>
              <a:t>WebSever+API</a:t>
            </a:r>
            <a:endParaRPr lang="ru-RU" sz="3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5157192"/>
            <a:ext cx="3560440" cy="119898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Работу выполнили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Журавлев Семен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Карасев 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Под руководством А.Н. Ксенофонтова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500" dirty="0" smtClean="0"/>
              <a:t>Идеей нашего проекта являлось создать сайт, на котором пользователи могли бы продавать и покупать различные аккаунты, например </a:t>
            </a:r>
            <a:r>
              <a:rPr lang="en-US" sz="2500" dirty="0" smtClean="0"/>
              <a:t>Steam, </a:t>
            </a:r>
            <a:r>
              <a:rPr lang="ru-RU" sz="2500" dirty="0" err="1" smtClean="0"/>
              <a:t>Вконтакте</a:t>
            </a:r>
            <a:r>
              <a:rPr lang="ru-RU" sz="2500" dirty="0" smtClean="0"/>
              <a:t> и другие</a:t>
            </a:r>
            <a:r>
              <a:rPr lang="en-US" sz="2500" dirty="0" smtClean="0"/>
              <a:t>, </a:t>
            </a:r>
            <a:r>
              <a:rPr lang="ru-RU" sz="2500" dirty="0"/>
              <a:t>и </a:t>
            </a:r>
            <a:r>
              <a:rPr lang="ru-RU" sz="2500" dirty="0" smtClean="0"/>
              <a:t>узнавать </a:t>
            </a:r>
            <a:r>
              <a:rPr lang="ru-RU" sz="2500" dirty="0"/>
              <a:t>различные новости из мира </a:t>
            </a:r>
            <a:r>
              <a:rPr lang="en-US" sz="2500" dirty="0" smtClean="0"/>
              <a:t>IT</a:t>
            </a:r>
            <a:r>
              <a:rPr lang="ru-RU" sz="2500" dirty="0" smtClean="0"/>
              <a:t> и компьютерных игр.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решили назвать наш сайт </a:t>
            </a:r>
            <a:r>
              <a:rPr lang="en-US" dirty="0" smtClean="0"/>
              <a:t>“Golden Market”</a:t>
            </a:r>
          </a:p>
          <a:p>
            <a:pPr marL="0" indent="0">
              <a:buNone/>
            </a:pPr>
            <a:r>
              <a:rPr lang="ru-RU" dirty="0" smtClean="0"/>
              <a:t>Ниже представлены скриншоты нашего сайта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2897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867650" cy="60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5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 smtClean="0"/>
              <a:t>В нашем проекте использовались почти все технологии, изученные нами в модуле.</a:t>
            </a:r>
          </a:p>
          <a:p>
            <a:pPr marL="0" indent="0">
              <a:buNone/>
            </a:pPr>
            <a:r>
              <a:rPr lang="ru-RU" sz="2500" dirty="0" smtClean="0"/>
              <a:t>Использовались такие библиотеки, как </a:t>
            </a:r>
            <a:r>
              <a:rPr lang="en-US" sz="2500" dirty="0" err="1" smtClean="0"/>
              <a:t>datetime</a:t>
            </a:r>
            <a:r>
              <a:rPr lang="en-US" sz="2500" dirty="0" smtClean="0"/>
              <a:t>, sqlite3, </a:t>
            </a:r>
            <a:r>
              <a:rPr lang="en-US" sz="2500" dirty="0" err="1" smtClean="0"/>
              <a:t>vk_api</a:t>
            </a:r>
            <a:r>
              <a:rPr lang="en-US" sz="2500" dirty="0" smtClean="0"/>
              <a:t>, flask, </a:t>
            </a:r>
            <a:r>
              <a:rPr lang="en-US" sz="2500" dirty="0" err="1" smtClean="0"/>
              <a:t>flask_login</a:t>
            </a:r>
            <a:r>
              <a:rPr lang="ru-RU" sz="2500" dirty="0"/>
              <a:t> </a:t>
            </a:r>
            <a:r>
              <a:rPr lang="ru-RU" sz="2500" dirty="0" smtClean="0"/>
              <a:t>и другие.</a:t>
            </a:r>
          </a:p>
          <a:p>
            <a:pPr marL="0" indent="0">
              <a:buNone/>
            </a:pPr>
            <a:r>
              <a:rPr lang="ru-RU" sz="2500" dirty="0" smtClean="0"/>
              <a:t>В программе есть множество классов, почти все из которых являются формами для </a:t>
            </a:r>
            <a:r>
              <a:rPr lang="en-US" sz="2500" dirty="0" smtClean="0"/>
              <a:t>html </a:t>
            </a:r>
            <a:r>
              <a:rPr lang="ru-RU" sz="2500" dirty="0" smtClean="0"/>
              <a:t>файлов.</a:t>
            </a:r>
          </a:p>
        </p:txBody>
      </p:sp>
    </p:spTree>
    <p:extLst>
      <p:ext uri="{BB962C8B-B14F-4D97-AF65-F5344CB8AC3E}">
        <p14:creationId xmlns:p14="http://schemas.microsoft.com/office/powerpoint/2010/main" val="10298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 smtClean="0"/>
              <a:t>Сайт и </a:t>
            </a:r>
            <a:r>
              <a:rPr lang="ru-RU" sz="2500" dirty="0" err="1" smtClean="0"/>
              <a:t>вк</a:t>
            </a:r>
            <a:r>
              <a:rPr lang="ru-RU" sz="2500" dirty="0" smtClean="0"/>
              <a:t>-бот работают исправно, дизайн получился таким, какой мы планировали изначально. В будущем на сайт можно будет добавить такие вещи, как:</a:t>
            </a:r>
          </a:p>
          <a:p>
            <a:r>
              <a:rPr lang="ru-RU" sz="2500" dirty="0" smtClean="0"/>
              <a:t>Корзина товаров</a:t>
            </a:r>
          </a:p>
          <a:p>
            <a:r>
              <a:rPr lang="ru-RU" sz="2500" dirty="0" smtClean="0"/>
              <a:t>Возможность пополнения баланса</a:t>
            </a:r>
          </a:p>
          <a:p>
            <a:r>
              <a:rPr lang="ru-RU" sz="2500" dirty="0"/>
              <a:t>Покупка товаров через сайт (напрямую</a:t>
            </a:r>
            <a:r>
              <a:rPr lang="ru-RU" sz="2500" dirty="0" smtClean="0"/>
              <a:t>)</a:t>
            </a:r>
          </a:p>
          <a:p>
            <a:r>
              <a:rPr lang="ru-RU" sz="2500" dirty="0" smtClean="0"/>
              <a:t>Реклама</a:t>
            </a:r>
            <a:endParaRPr lang="ru-RU" sz="2500" dirty="0"/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83203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</TotalTime>
  <Words>153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Исполнительная</vt:lpstr>
      <vt:lpstr>Магазин аккаунтов Проект WebSever+API</vt:lpstr>
      <vt:lpstr>Введение</vt:lpstr>
      <vt:lpstr>Презентация PowerPoint</vt:lpstr>
      <vt:lpstr>Презентация PowerPoint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аккаунтов Проект WebSever+API</dc:title>
  <dc:creator>Sema</dc:creator>
  <cp:lastModifiedBy>User</cp:lastModifiedBy>
  <cp:revision>4</cp:revision>
  <dcterms:created xsi:type="dcterms:W3CDTF">2021-04-21T16:26:17Z</dcterms:created>
  <dcterms:modified xsi:type="dcterms:W3CDTF">2021-04-21T17:09:27Z</dcterms:modified>
</cp:coreProperties>
</file>