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04" autoAdjust="0"/>
  </p:normalViewPr>
  <p:slideViewPr>
    <p:cSldViewPr>
      <p:cViewPr varScale="1">
        <p:scale>
          <a:sx n="109" d="100"/>
          <a:sy n="109" d="100"/>
        </p:scale>
        <p:origin x="127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>
            <a:normAutofit/>
          </a:bodyPr>
          <a:lstStyle/>
          <a:p>
            <a:r>
              <a:rPr lang="ru-RU" sz="3000" dirty="0"/>
              <a:t>Компьютерная игра «Однажды в замке»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943600" y="5301208"/>
            <a:ext cx="6400800" cy="1752600"/>
          </a:xfrm>
        </p:spPr>
        <p:txBody>
          <a:bodyPr>
            <a:normAutofit/>
          </a:bodyPr>
          <a:lstStyle/>
          <a:p>
            <a:r>
              <a:rPr lang="ru-RU" sz="1500" dirty="0">
                <a:solidFill>
                  <a:schemeClr val="tx1"/>
                </a:solidFill>
              </a:rPr>
              <a:t>Выполнили Журавлёв Семён </a:t>
            </a:r>
          </a:p>
          <a:p>
            <a:r>
              <a:rPr lang="ru-RU" sz="1500" dirty="0">
                <a:solidFill>
                  <a:schemeClr val="tx1"/>
                </a:solidFill>
              </a:rPr>
              <a:t>и </a:t>
            </a:r>
            <a:r>
              <a:rPr lang="ru-RU" sz="1500" dirty="0" err="1">
                <a:solidFill>
                  <a:schemeClr val="tx1"/>
                </a:solidFill>
              </a:rPr>
              <a:t>Карасёв</a:t>
            </a:r>
            <a:r>
              <a:rPr lang="ru-RU" sz="1500" dirty="0">
                <a:solidFill>
                  <a:schemeClr val="tx1"/>
                </a:solidFill>
              </a:rPr>
              <a:t> Дмитрий</a:t>
            </a:r>
          </a:p>
        </p:txBody>
      </p:sp>
    </p:spTree>
    <p:extLst>
      <p:ext uri="{BB962C8B-B14F-4D97-AF65-F5344CB8AC3E}">
        <p14:creationId xmlns:p14="http://schemas.microsoft.com/office/powerpoint/2010/main" val="141152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00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500" dirty="0"/>
              <a:t>Наша игра является прототипом </a:t>
            </a:r>
            <a:r>
              <a:rPr lang="ru-RU" sz="2500" dirty="0" err="1"/>
              <a:t>платформера</a:t>
            </a:r>
            <a:r>
              <a:rPr lang="ru-RU" sz="2500" dirty="0"/>
              <a:t> </a:t>
            </a:r>
            <a:r>
              <a:rPr lang="en-US" sz="2500" dirty="0"/>
              <a:t>Doodle Jump</a:t>
            </a:r>
            <a:r>
              <a:rPr lang="ru-RU" sz="2500" dirty="0"/>
              <a:t>. Так как это компьютерная игра, то у нее только одна задача – это развлечение.</a:t>
            </a:r>
          </a:p>
        </p:txBody>
      </p:sp>
    </p:spTree>
    <p:extLst>
      <p:ext uri="{BB962C8B-B14F-4D97-AF65-F5344CB8AC3E}">
        <p14:creationId xmlns:p14="http://schemas.microsoft.com/office/powerpoint/2010/main" val="130560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00" dirty="0"/>
              <a:t>Описание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500" dirty="0"/>
              <a:t>Для игрока, каждой разновидности блока и боковых стенок служат отдельные классы и группы спрайтов. У камеры нет отдельного класса и она работает по следующему принципу: если персонаж дотрагивается до блока при падении сверху вниз, то все блоки передвигаются вверх на расстояние </a:t>
            </a:r>
            <a:r>
              <a:rPr lang="en-US" sz="2500" dirty="0"/>
              <a:t>200</a:t>
            </a:r>
            <a:r>
              <a:rPr lang="ru-RU" sz="2500" dirty="0"/>
              <a:t> пикселей со скоростью</a:t>
            </a:r>
            <a:r>
              <a:rPr lang="en-US" sz="2500" dirty="0"/>
              <a:t>10</a:t>
            </a:r>
            <a:r>
              <a:rPr lang="ru-RU" sz="2500" dirty="0"/>
              <a:t> пикселей.</a:t>
            </a:r>
          </a:p>
        </p:txBody>
      </p:sp>
    </p:spTree>
    <p:extLst>
      <p:ext uri="{BB962C8B-B14F-4D97-AF65-F5344CB8AC3E}">
        <p14:creationId xmlns:p14="http://schemas.microsoft.com/office/powerpoint/2010/main" val="83122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00" dirty="0"/>
              <a:t>Использованные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500" dirty="0"/>
              <a:t>Работа с изображениями</a:t>
            </a:r>
          </a:p>
          <a:p>
            <a:r>
              <a:rPr lang="ru-RU" sz="2500" dirty="0"/>
              <a:t>Работа с музыкой</a:t>
            </a:r>
          </a:p>
          <a:p>
            <a:r>
              <a:rPr lang="ru-RU" sz="2500" dirty="0"/>
              <a:t>Работа со спрайтами</a:t>
            </a:r>
          </a:p>
          <a:p>
            <a:r>
              <a:rPr lang="ru-RU" sz="2500" dirty="0"/>
              <a:t>Камера</a:t>
            </a:r>
          </a:p>
          <a:p>
            <a:r>
              <a:rPr lang="ru-RU" sz="2500" dirty="0"/>
              <a:t>Базы данных </a:t>
            </a:r>
          </a:p>
          <a:p>
            <a:r>
              <a:rPr lang="ru-RU" sz="2500" dirty="0"/>
              <a:t>Обработка клавиатуры и курсора</a:t>
            </a:r>
          </a:p>
          <a:p>
            <a:pPr marL="0" indent="0">
              <a:buNone/>
            </a:pPr>
            <a:r>
              <a:rPr lang="ru-RU" sz="2500" dirty="0"/>
              <a:t>И другие.</a:t>
            </a:r>
          </a:p>
        </p:txBody>
      </p:sp>
    </p:spTree>
    <p:extLst>
      <p:ext uri="{BB962C8B-B14F-4D97-AF65-F5344CB8AC3E}">
        <p14:creationId xmlns:p14="http://schemas.microsoft.com/office/powerpoint/2010/main" val="909340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500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500" dirty="0"/>
              <a:t>Игра получилась такой, какую мы и хотели изначально. Игра работает исправно. </a:t>
            </a:r>
          </a:p>
          <a:p>
            <a:pPr marL="0" indent="0">
              <a:buNone/>
            </a:pPr>
            <a:r>
              <a:rPr lang="ru-RU" sz="2500" dirty="0"/>
              <a:t>В качестве доработки и развития проекта мы бы хотели добавить магазин с различными </a:t>
            </a:r>
            <a:r>
              <a:rPr lang="ru-RU" sz="2500" dirty="0" err="1"/>
              <a:t>скинами</a:t>
            </a:r>
            <a:r>
              <a:rPr lang="ru-RU" sz="2500" dirty="0"/>
              <a:t> для игрока и добавить несколько различных тем.</a:t>
            </a:r>
          </a:p>
        </p:txBody>
      </p:sp>
    </p:spTree>
    <p:extLst>
      <p:ext uri="{BB962C8B-B14F-4D97-AF65-F5344CB8AC3E}">
        <p14:creationId xmlns:p14="http://schemas.microsoft.com/office/powerpoint/2010/main" val="3700793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152</TotalTime>
  <Words>150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Corbel</vt:lpstr>
      <vt:lpstr>Gill Sans MT</vt:lpstr>
      <vt:lpstr>Verdana</vt:lpstr>
      <vt:lpstr>Wingdings 2</vt:lpstr>
      <vt:lpstr>Солнцестояние</vt:lpstr>
      <vt:lpstr>Компьютерная игра «Однажды в замке»</vt:lpstr>
      <vt:lpstr>Введение</vt:lpstr>
      <vt:lpstr>Описание реализации</vt:lpstr>
      <vt:lpstr>Использованные технологии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Компьютерная игра «Однажды в замке»</dc:title>
  <dc:creator>Sema</dc:creator>
  <cp:lastModifiedBy>Dmitriy Karasev</cp:lastModifiedBy>
  <cp:revision>8</cp:revision>
  <dcterms:created xsi:type="dcterms:W3CDTF">2021-01-09T16:38:55Z</dcterms:created>
  <dcterms:modified xsi:type="dcterms:W3CDTF">2021-01-24T17:42:21Z</dcterms:modified>
</cp:coreProperties>
</file>