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68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3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16/08/12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F1E1-51B1-4161-B141-71F111816111}" type="slidenum">
              <a:rPr lang="en-AU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input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hardware cost so I can customise the system cost as I please.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cost.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fetching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display the advertised lifetime for solar panel models so I can know how long to expect them to last.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advertised lifetime for a model is looked up and displayed in years. 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(9)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estimation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estimated efficiency rate for each year is displayed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number of rates displayed is equal to the advertised lifetime of the system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 (7) OR Story Id(8)]  AND  [Story Id(9) OR Story Id(10)]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input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feed-in tariff rate so I can customise the amount I receive for excess electricity generation.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feed-in tariff rate is able to be inputted.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fetching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feed-in tariff rates for different suppliers in Australia so that I can ensure I am getting a good rate.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A summary of all feed-in tariff rates in Australia is displayed.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Break down into state level?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(12)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power generation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power generated as a percentage of my power bill so I can get some perspective on how much the system will be outputting.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Displays the output as a percentage of a power bill.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Power bill is in $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Input of actual power usage needed?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Probably low priority, just a bell and whistle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inverter efficiency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input an inverter efficiency so that I can obtain a more accurate amount of energy being fed back into the grid.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input an inverter efficiency.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Factoring in inverter cost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take the cost of buying new inverters into account so I get a more accurate prediction of the time taken to repay the system.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takes an inverter lifespan and replacement cost and factors this into cost calculations.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 needs to input lifespan and replacement cost.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Possible lookup? (This might be very difficult)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17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Daily power usage input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daily average usage in KWh so the system can do saving calculations.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a daily average usage in KWh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daytime hourly power usage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average daytime hourly usage in KWh so I get a more realistic calculation.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average daytime hourly usage in KWh.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62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19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Inverter lifetime input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the lifetime of my inverter so it can be used to estimate related costs.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User is able to input the lifetime of their inverter</a:t>
            </a:r>
            <a:endParaRPr/>
          </a:p>
        </p:txBody>
      </p:sp>
      <p:sp>
        <p:nvSpPr>
          <p:cNvPr id="167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69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fetching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the hardware cost so I can weigh up prices of systems.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cost of a selected system is looked up and displayed.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(1) 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20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Monthly power usage input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monthly power usage in KW so it can be factored into calculations.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monthly power usage in KW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21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Auto-fill roof area percentages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calculate the percentage of the hardware on the west roof based on input for the north roof, and vice versa.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the percentage of hardware on one roof based on the percentage on the other.</a:t>
            </a:r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2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83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Total of north and west has to be 100%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Mobile application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this application to be available for a mobile device so I can use my phone to do the calculations while out at sites.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full system is available on a mobile platform. 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 Story points based on unknowns and dependencies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 priority based on the assignment specification. 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23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Saving reports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save a report so that I can make changes to it at a later date.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saved in a format that allows changes 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Where to save?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How to save for different platforms? 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24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Printing reports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print a report so that I can give it to my customers.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printed. 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3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04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Desktop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 in first iteration, moves toward must over time.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input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to be able to input my location so the results can be tailored and made more accurate.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location.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Constrict location selection (No manual input, only drop downs etc?)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Different formats for location entering (Addressing, Latitude &amp; Longitude)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26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fetching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know my location so the results can be tailored and made more accurate.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look up the user’s current location</a:t>
            </a:r>
            <a:endParaRPr/>
          </a:p>
        </p:txBody>
      </p:sp>
      <p:sp>
        <p:nvSpPr>
          <p:cNvPr id="216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7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18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(THIS-1)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Google Location Service doesn’t work on Desktop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Mobile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daylight hours for location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show me the average daylight hours for my location so I can show customers this information.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looks up and displays the average daylight hours for the user’s current location. 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Id(THIS-2) OR Story Id(THIS-1)]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form 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comparison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allow me to compare two systems against each other so I can show the customer why my company’s installation configuration is better than competitor’s products.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display the information for two systems at once.</a:t>
            </a:r>
            <a:endParaRPr/>
          </a:p>
        </p:txBody>
      </p:sp>
      <p:sp>
        <p:nvSpPr>
          <p:cNvPr id="230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31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32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Extra functionality such as Highlighting better in green and worse in red?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Higher story points because of mobile implementation (tabs?)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Possibly Should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29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monthly savings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monthly savings in dollars so I can use this information to promote my products.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monthly savings in dollars.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Preferably in graph form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input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input the system size in KW so I can customise the system size as I please.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size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6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57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30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cumulative annual savings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cumulative annual savings so I can use this information to sell my product.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and displays cumulative average savings in dollars.</a:t>
            </a:r>
            <a:endParaRPr/>
          </a:p>
        </p:txBody>
      </p:sp>
      <p:sp>
        <p:nvSpPr>
          <p:cNvPr id="244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45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46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31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Commercial setup calculations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handle commercial setup that includes multiple invertors, battery banks and possible sites to allow sales to commercial sites.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53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Un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checking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the expected average monthly solar generation in KWh so I can check if my system is working at an acceptable efficiency level.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average daily solar generation in KWh for any given model.</a:t>
            </a:r>
            <a:endParaRPr/>
          </a:p>
        </p:txBody>
      </p:sp>
      <p:sp>
        <p:nvSpPr>
          <p:cNvPr id="258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9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60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Many things to take into account (Model, age, placement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33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panel output 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my panels current output as a percentage of the expected average daily generation so I can get perspective on how well my solar system is running.</a:t>
            </a: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current output for the user’s system as a percentage of the expected average daily generation.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66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67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User’s system current output needs to be inputted. (another story?)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fetching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see the system size in KW so I can choose a system that covers my power bill.</a:t>
            </a:r>
            <a:endParaRPr/>
          </a:p>
        </p:txBody>
      </p:sp>
      <p:sp>
        <p:nvSpPr>
          <p:cNvPr id="61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size of a selected system is looked up and displayed.</a:t>
            </a:r>
            <a:endParaRPr/>
          </a:p>
        </p:txBody>
      </p:sp>
      <p:sp>
        <p:nvSpPr>
          <p:cNvPr id="62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3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64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(3)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panel distribution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percentage of panels on the north roof and west roof so I can calculate efficiency loss for each.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percentages</a:t>
            </a:r>
            <a:endParaRPr/>
          </a:p>
        </p:txBody>
      </p:sp>
      <p:sp>
        <p:nvSpPr>
          <p:cNvPr id="69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0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71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Sum of north and west must be 100%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calculation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efficiency loss for both the north and west roof as a percentage so I can understand the true efficiency level of my system once installed.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System calculates and displays a percentage of efficiency lost for both the north and west roof.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Story (5)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Reword?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efficiency loss data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value to represent the annual panel efficiency loss of a model so I can calculate at what efficiency the panels would run at in the future.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is able to be inputted and displayed, representing an amount of efficiency lost as a percentage of the original efficiency.  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data fetching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an estimated rate of degradation for a model so I can calculate at what efficiency the panels would run at in the future.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for a model is looked up and displayed, representing an amount of efficiency lost annually as a percentage of the original efficiency. 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(7)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display?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input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panel lifetime in years so I can customise the panel lifetime as I please. 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 panel lifetime in years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