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0C8-3BA7-4041-8286-2988090C968C}" type="datetimeFigureOut">
              <a:rPr lang="en-AU" smtClean="0"/>
              <a:t>18/10/2012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5AC8-DBCD-42EB-A68E-20933B1A8179}" type="slidenum">
              <a:rPr lang="en-AU" smtClean="0"/>
              <a:t>‹#›</a:t>
            </a:fld>
            <a:endParaRPr lang="en-AU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0C8-3BA7-4041-8286-2988090C968C}" type="datetimeFigureOut">
              <a:rPr lang="en-AU" smtClean="0"/>
              <a:t>18/10/2012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5AC8-DBCD-42EB-A68E-20933B1A817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0C8-3BA7-4041-8286-2988090C968C}" type="datetimeFigureOut">
              <a:rPr lang="en-AU" smtClean="0"/>
              <a:t>18/10/2012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5AC8-DBCD-42EB-A68E-20933B1A817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0C8-3BA7-4041-8286-2988090C968C}" type="datetimeFigureOut">
              <a:rPr lang="en-AU" smtClean="0"/>
              <a:t>18/10/2012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5AC8-DBCD-42EB-A68E-20933B1A817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0C8-3BA7-4041-8286-2988090C968C}" type="datetimeFigureOut">
              <a:rPr lang="en-AU" smtClean="0"/>
              <a:t>18/10/2012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86D5AC8-DBCD-42EB-A68E-20933B1A8179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0C8-3BA7-4041-8286-2988090C968C}" type="datetimeFigureOut">
              <a:rPr lang="en-AU" smtClean="0"/>
              <a:t>18/10/2012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5AC8-DBCD-42EB-A68E-20933B1A817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0C8-3BA7-4041-8286-2988090C968C}" type="datetimeFigureOut">
              <a:rPr lang="en-AU" smtClean="0"/>
              <a:t>18/10/2012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5AC8-DBCD-42EB-A68E-20933B1A817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0C8-3BA7-4041-8286-2988090C968C}" type="datetimeFigureOut">
              <a:rPr lang="en-AU" smtClean="0"/>
              <a:t>18/10/2012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5AC8-DBCD-42EB-A68E-20933B1A817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0C8-3BA7-4041-8286-2988090C968C}" type="datetimeFigureOut">
              <a:rPr lang="en-AU" smtClean="0"/>
              <a:t>18/10/2012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5AC8-DBCD-42EB-A68E-20933B1A817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0C8-3BA7-4041-8286-2988090C968C}" type="datetimeFigureOut">
              <a:rPr lang="en-AU" smtClean="0"/>
              <a:t>18/10/2012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5AC8-DBCD-42EB-A68E-20933B1A817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0C8-3BA7-4041-8286-2988090C968C}" type="datetimeFigureOut">
              <a:rPr lang="en-AU" smtClean="0"/>
              <a:t>18/10/2012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5AC8-DBCD-42EB-A68E-20933B1A817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1F490C8-3BA7-4041-8286-2988090C968C}" type="datetimeFigureOut">
              <a:rPr lang="en-AU" smtClean="0"/>
              <a:t>18/10/2012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86D5AC8-DBCD-42EB-A68E-20933B1A8179}" type="slidenum">
              <a:rPr lang="en-AU" smtClean="0"/>
              <a:t>‹#›</a:t>
            </a:fld>
            <a:endParaRPr lang="en-A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276872"/>
            <a:ext cx="7543800" cy="1417712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 smtClean="0"/>
              <a:t>Solar Power Calculator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Team Anonymous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4365104"/>
            <a:ext cx="6172200" cy="1637686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Alex Colvin</a:t>
            </a:r>
          </a:p>
          <a:p>
            <a:r>
              <a:rPr lang="en-AU" dirty="0" smtClean="0"/>
              <a:t>Luke </a:t>
            </a:r>
            <a:r>
              <a:rPr lang="en-AU" dirty="0" err="1" smtClean="0"/>
              <a:t>Durkan</a:t>
            </a:r>
            <a:endParaRPr lang="en-AU" dirty="0" smtClean="0"/>
          </a:p>
          <a:p>
            <a:r>
              <a:rPr lang="en-AU" dirty="0" err="1" smtClean="0"/>
              <a:t>Darran</a:t>
            </a:r>
            <a:r>
              <a:rPr lang="en-AU" dirty="0" smtClean="0"/>
              <a:t> </a:t>
            </a:r>
            <a:r>
              <a:rPr lang="en-AU" dirty="0" err="1" smtClean="0"/>
              <a:t>Kartaschew</a:t>
            </a:r>
            <a:endParaRPr lang="en-AU" dirty="0" smtClean="0"/>
          </a:p>
          <a:p>
            <a:r>
              <a:rPr lang="en-AU" dirty="0" smtClean="0"/>
              <a:t>Michael </a:t>
            </a:r>
            <a:r>
              <a:rPr lang="en-AU" dirty="0" err="1" smtClean="0"/>
              <a:t>Munchin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06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AU" dirty="0" smtClean="0"/>
              <a:t>Vision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709160"/>
          </a:xfrm>
        </p:spPr>
        <p:txBody>
          <a:bodyPr>
            <a:normAutofit fontScale="70000" lnSpcReduction="20000"/>
          </a:bodyPr>
          <a:lstStyle/>
          <a:p>
            <a:pPr marL="137160" indent="0">
              <a:buNone/>
            </a:pPr>
            <a:r>
              <a:rPr lang="en-AU" sz="8600" dirty="0" smtClean="0"/>
              <a:t>To build a scalable system that will be used by anyone, from the homeowner to the large corporate system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308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Innovation: Highlight 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70916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AU" sz="4400" dirty="0" smtClean="0"/>
              <a:t>True Location Awareness</a:t>
            </a:r>
          </a:p>
          <a:p>
            <a:pPr>
              <a:buFont typeface="Arial" pitchFamily="34" charset="0"/>
              <a:buChar char="•"/>
            </a:pPr>
            <a:endParaRPr lang="en-AU" sz="4400" dirty="0" smtClean="0"/>
          </a:p>
          <a:p>
            <a:pPr>
              <a:buFont typeface="Arial" pitchFamily="34" charset="0"/>
              <a:buChar char="•"/>
            </a:pPr>
            <a:r>
              <a:rPr lang="en-AU" sz="4400" dirty="0" smtClean="0"/>
              <a:t>System Comparisons</a:t>
            </a:r>
          </a:p>
          <a:p>
            <a:pPr>
              <a:buFont typeface="Arial" pitchFamily="34" charset="0"/>
              <a:buChar char="•"/>
            </a:pPr>
            <a:endParaRPr lang="en-AU" sz="4400" dirty="0" smtClean="0"/>
          </a:p>
          <a:p>
            <a:pPr>
              <a:buFont typeface="Arial" pitchFamily="34" charset="0"/>
              <a:buChar char="•"/>
            </a:pPr>
            <a:r>
              <a:rPr lang="en-AU" sz="4400" dirty="0" smtClean="0"/>
              <a:t>Reporting (Saving &amp; Printing)</a:t>
            </a:r>
          </a:p>
        </p:txBody>
      </p:sp>
    </p:spTree>
    <p:extLst>
      <p:ext uri="{BB962C8B-B14F-4D97-AF65-F5344CB8AC3E}">
        <p14:creationId xmlns:p14="http://schemas.microsoft.com/office/powerpoint/2010/main" val="67666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Innovation: Technology and Process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70916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AU" sz="4400" dirty="0" smtClean="0"/>
              <a:t>Calculation of daylight hours based on location</a:t>
            </a:r>
          </a:p>
          <a:p>
            <a:pPr>
              <a:buFont typeface="Arial" pitchFamily="34" charset="0"/>
              <a:buChar char="•"/>
            </a:pPr>
            <a:r>
              <a:rPr lang="en-AU" sz="4400" dirty="0" smtClean="0"/>
              <a:t>Push the Android platform to the limits</a:t>
            </a:r>
          </a:p>
          <a:p>
            <a:pPr>
              <a:buFont typeface="Arial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5815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sz="9600" dirty="0" smtClean="0"/>
              <a:t>DEMO</a:t>
            </a:r>
            <a:endParaRPr lang="en-AU" sz="9600" dirty="0"/>
          </a:p>
        </p:txBody>
      </p:sp>
    </p:spTree>
    <p:extLst>
      <p:ext uri="{BB962C8B-B14F-4D97-AF65-F5344CB8AC3E}">
        <p14:creationId xmlns:p14="http://schemas.microsoft.com/office/powerpoint/2010/main" val="37376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Team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70916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AU" sz="3200" dirty="0"/>
              <a:t>Alex </a:t>
            </a:r>
            <a:r>
              <a:rPr lang="en-AU" sz="3200" dirty="0" smtClean="0"/>
              <a:t>Colvin</a:t>
            </a:r>
          </a:p>
          <a:p>
            <a:pPr lvl="1">
              <a:buFont typeface="Arial" pitchFamily="34" charset="0"/>
              <a:buChar char="•"/>
            </a:pPr>
            <a:r>
              <a:rPr lang="en-AU" dirty="0" smtClean="0"/>
              <a:t>Desktop</a:t>
            </a:r>
            <a:endParaRPr lang="en-AU" dirty="0"/>
          </a:p>
          <a:p>
            <a:pPr>
              <a:buFont typeface="Arial" pitchFamily="34" charset="0"/>
              <a:buChar char="•"/>
            </a:pPr>
            <a:r>
              <a:rPr lang="en-AU" sz="3200" dirty="0"/>
              <a:t>Luke </a:t>
            </a:r>
            <a:r>
              <a:rPr lang="en-AU" sz="3200" dirty="0" err="1" smtClean="0"/>
              <a:t>Durkan</a:t>
            </a:r>
            <a:endParaRPr lang="en-AU" sz="3200" dirty="0" smtClean="0"/>
          </a:p>
          <a:p>
            <a:pPr lvl="1">
              <a:buFont typeface="Arial" pitchFamily="34" charset="0"/>
              <a:buChar char="•"/>
            </a:pPr>
            <a:r>
              <a:rPr lang="en-AU" dirty="0" smtClean="0"/>
              <a:t>GAE</a:t>
            </a:r>
            <a:endParaRPr lang="en-AU" dirty="0"/>
          </a:p>
          <a:p>
            <a:pPr>
              <a:buFont typeface="Arial" pitchFamily="34" charset="0"/>
              <a:buChar char="•"/>
            </a:pPr>
            <a:r>
              <a:rPr lang="en-AU" sz="3200" dirty="0" err="1"/>
              <a:t>Darran</a:t>
            </a:r>
            <a:r>
              <a:rPr lang="en-AU" sz="3200" dirty="0"/>
              <a:t> </a:t>
            </a:r>
            <a:r>
              <a:rPr lang="en-AU" sz="3200" dirty="0" err="1" smtClean="0"/>
              <a:t>Kartaschew</a:t>
            </a:r>
            <a:endParaRPr lang="en-AU" sz="3200" dirty="0" smtClean="0"/>
          </a:p>
          <a:p>
            <a:pPr lvl="1">
              <a:buFont typeface="Arial" pitchFamily="34" charset="0"/>
              <a:buChar char="•"/>
            </a:pPr>
            <a:r>
              <a:rPr lang="en-AU" dirty="0" smtClean="0"/>
              <a:t>Mobile</a:t>
            </a:r>
            <a:endParaRPr lang="en-AU" dirty="0"/>
          </a:p>
          <a:p>
            <a:pPr>
              <a:buFont typeface="Arial" pitchFamily="34" charset="0"/>
              <a:buChar char="•"/>
            </a:pPr>
            <a:r>
              <a:rPr lang="en-AU" sz="3200" dirty="0"/>
              <a:t>Michael </a:t>
            </a:r>
            <a:r>
              <a:rPr lang="en-AU" sz="3200" dirty="0" err="1" smtClean="0"/>
              <a:t>Munchin</a:t>
            </a:r>
            <a:endParaRPr lang="en-AU" sz="3200" dirty="0" smtClean="0"/>
          </a:p>
          <a:p>
            <a:pPr lvl="1">
              <a:buFont typeface="Arial" pitchFamily="34" charset="0"/>
              <a:buChar char="•"/>
            </a:pPr>
            <a:r>
              <a:rPr lang="en-AU" dirty="0" smtClean="0"/>
              <a:t>Desktop</a:t>
            </a:r>
            <a:endParaRPr lang="en-AU" dirty="0"/>
          </a:p>
          <a:p>
            <a:endParaRPr lang="en-AU" sz="3200" dirty="0"/>
          </a:p>
          <a:p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66893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51</TotalTime>
  <Words>81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Solar Power Calculator  Team Anonymous</vt:lpstr>
      <vt:lpstr>Vision</vt:lpstr>
      <vt:lpstr>Innovation: Highlight Features</vt:lpstr>
      <vt:lpstr>Innovation: Technology and Process</vt:lpstr>
      <vt:lpstr>DEMO</vt:lpstr>
      <vt:lpstr>The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Anonymous Solar   Energy</dc:title>
  <dc:creator>Michael</dc:creator>
  <cp:lastModifiedBy>Michael</cp:lastModifiedBy>
  <cp:revision>6</cp:revision>
  <dcterms:created xsi:type="dcterms:W3CDTF">2012-10-18T02:47:56Z</dcterms:created>
  <dcterms:modified xsi:type="dcterms:W3CDTF">2012-10-18T03:47:45Z</dcterms:modified>
</cp:coreProperties>
</file>