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-102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2/08/2012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2/08/2012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2/08/2012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2/08/2012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2/08/2012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2/08/2012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2/08/2012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2/08/2012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2/08/2012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2/08/2012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2/08/2012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t>2/08/2012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salesman I </a:t>
            </a:r>
            <a:r>
              <a:rPr lang="en-AU" sz="2400" dirty="0" smtClean="0">
                <a:solidFill>
                  <a:schemeClr val="tx1"/>
                </a:solidFill>
              </a:rPr>
              <a:t>want </a:t>
            </a:r>
            <a:r>
              <a:rPr lang="en-AU" sz="2400" dirty="0" smtClean="0">
                <a:solidFill>
                  <a:schemeClr val="tx1"/>
                </a:solidFill>
              </a:rPr>
              <a:t>to have access to rival companies product information so </a:t>
            </a:r>
            <a:r>
              <a:rPr lang="en-AU" sz="2400" dirty="0" smtClean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 can make comparisons to their products.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Displays a listing of rival company’s panels and information such as output, lifespan etc.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i="1" dirty="0" smtClean="0">
                <a:solidFill>
                  <a:schemeClr val="tx1"/>
                </a:solidFill>
              </a:rPr>
              <a:t>Possibly too vague “product information”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salesman </a:t>
            </a:r>
            <a:r>
              <a:rPr lang="en-AU" sz="2400" dirty="0" smtClean="0">
                <a:solidFill>
                  <a:schemeClr val="tx1"/>
                </a:solidFill>
              </a:rPr>
              <a:t>I </a:t>
            </a:r>
            <a:r>
              <a:rPr lang="en-AU" sz="2400" dirty="0" smtClean="0">
                <a:solidFill>
                  <a:schemeClr val="tx1"/>
                </a:solidFill>
              </a:rPr>
              <a:t>want </a:t>
            </a:r>
            <a:r>
              <a:rPr lang="en-AU" sz="2400" dirty="0" smtClean="0">
                <a:solidFill>
                  <a:schemeClr val="tx1"/>
                </a:solidFill>
              </a:rPr>
              <a:t>to see the savings generated by the system so </a:t>
            </a:r>
            <a:r>
              <a:rPr lang="en-AU" sz="2400" dirty="0" smtClean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 can promote the product.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Summative savings is displayed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Define savings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5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Current Owner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current owner I </a:t>
            </a:r>
            <a:r>
              <a:rPr lang="en-AU" sz="2400" dirty="0" smtClean="0">
                <a:solidFill>
                  <a:schemeClr val="tx1"/>
                </a:solidFill>
              </a:rPr>
              <a:t>want </a:t>
            </a:r>
            <a:r>
              <a:rPr lang="en-AU" sz="2400" dirty="0" smtClean="0">
                <a:solidFill>
                  <a:schemeClr val="tx1"/>
                </a:solidFill>
              </a:rPr>
              <a:t>to be able to calculate the expected output of my system so </a:t>
            </a:r>
            <a:r>
              <a:rPr lang="en-AU" sz="2400" dirty="0" smtClean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 can check if the system is working correctly.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Expected output in kw/h is displayed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0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Current Owner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current owner I want to compare my expected output and current output so </a:t>
            </a:r>
            <a:r>
              <a:rPr lang="en-AU" sz="2400" dirty="0" smtClean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 can determine the current efficiency my system is running at.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 percentile value of efficiency compared to expected output is displayed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How to get expected output? </a:t>
            </a:r>
            <a:r>
              <a:rPr lang="en-AU" sz="2000" smtClean="0">
                <a:solidFill>
                  <a:schemeClr val="tx1"/>
                </a:solidFill>
              </a:rPr>
              <a:t>(Manual and/or lookup?)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1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2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8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4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2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97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7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5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salesman I </a:t>
            </a:r>
            <a:r>
              <a:rPr lang="en-AU" sz="2400" dirty="0" smtClean="0">
                <a:solidFill>
                  <a:schemeClr val="tx1"/>
                </a:solidFill>
              </a:rPr>
              <a:t>want </a:t>
            </a:r>
            <a:r>
              <a:rPr lang="en-AU" sz="2400" dirty="0" smtClean="0">
                <a:solidFill>
                  <a:schemeClr val="tx1"/>
                </a:solidFill>
              </a:rPr>
              <a:t>to know the average hours of daylight my current location gets so I can display this information to potential buyers.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 summary of average daylight hours for each month based on my current location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Data format? (Table?)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Determine location through multiple options. (GPS, manual input, selection box, </a:t>
            </a:r>
            <a:r>
              <a:rPr lang="en-AU" sz="2000" dirty="0" err="1" smtClean="0">
                <a:solidFill>
                  <a:schemeClr val="tx1"/>
                </a:solidFill>
              </a:rPr>
              <a:t>lat</a:t>
            </a:r>
            <a:r>
              <a:rPr lang="en-AU" sz="2000" dirty="0" smtClean="0">
                <a:solidFill>
                  <a:schemeClr val="tx1"/>
                </a:solidFill>
              </a:rPr>
              <a:t> and long)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4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58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21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3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40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2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44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68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39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7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Customer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potential customer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I </a:t>
            </a:r>
            <a:r>
              <a:rPr lang="en-AU" sz="2400" dirty="0" smtClean="0">
                <a:solidFill>
                  <a:schemeClr val="tx1"/>
                </a:solidFill>
              </a:rPr>
              <a:t>want I would like to see if the installation will repay itself in </a:t>
            </a:r>
            <a:r>
              <a:rPr lang="en-AU" sz="2400" i="1" dirty="0" smtClean="0">
                <a:solidFill>
                  <a:schemeClr val="tx1"/>
                </a:solidFill>
              </a:rPr>
              <a:t>X</a:t>
            </a:r>
            <a:r>
              <a:rPr lang="en-AU" sz="2400" dirty="0" smtClean="0">
                <a:solidFill>
                  <a:schemeClr val="tx1"/>
                </a:solidFill>
              </a:rPr>
              <a:t> amount of</a:t>
            </a:r>
            <a:r>
              <a:rPr lang="en-AU" sz="2400" dirty="0" smtClean="0">
                <a:solidFill>
                  <a:schemeClr val="tx1"/>
                </a:solidFill>
              </a:rPr>
              <a:t> time </a:t>
            </a:r>
            <a:r>
              <a:rPr lang="en-AU" sz="2400" dirty="0" smtClean="0">
                <a:solidFill>
                  <a:schemeClr val="tx1"/>
                </a:solidFill>
              </a:rPr>
              <a:t>so </a:t>
            </a:r>
            <a:r>
              <a:rPr lang="en-AU" sz="2400" dirty="0" smtClean="0">
                <a:solidFill>
                  <a:schemeClr val="tx1"/>
                </a:solidFill>
              </a:rPr>
              <a:t>that I can see the Return-of-Investment over time.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An cumulative yearly summary of how much will be saved up until X amount of time is displayed.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Display as? (A graph? </a:t>
            </a:r>
            <a:r>
              <a:rPr lang="en-AU" sz="2000" dirty="0" err="1" smtClean="0">
                <a:solidFill>
                  <a:schemeClr val="tx1"/>
                </a:solidFill>
              </a:rPr>
              <a:t>Spreadsheet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67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12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77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85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58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85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31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17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66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0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Customer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potential customer </a:t>
            </a:r>
            <a:r>
              <a:rPr lang="en-AU" sz="2400" dirty="0" smtClean="0">
                <a:solidFill>
                  <a:schemeClr val="tx1"/>
                </a:solidFill>
              </a:rPr>
              <a:t>I </a:t>
            </a:r>
            <a:r>
              <a:rPr lang="en-AU" sz="2400" dirty="0" smtClean="0">
                <a:solidFill>
                  <a:schemeClr val="tx1"/>
                </a:solidFill>
              </a:rPr>
              <a:t>want </a:t>
            </a:r>
            <a:r>
              <a:rPr lang="en-AU" sz="2400" dirty="0" smtClean="0">
                <a:solidFill>
                  <a:schemeClr val="tx1"/>
                </a:solidFill>
              </a:rPr>
              <a:t>to be able to compare different installation options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dirty="0" smtClean="0">
                <a:solidFill>
                  <a:schemeClr val="tx1"/>
                </a:solidFill>
              </a:rPr>
              <a:t>I can get the best Return-of-Investment.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 summary of different installation options with their total savings is displayed.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How many years are we going to display for?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How do we determine the different (best) installation options?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85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59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4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5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27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83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38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94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83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7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Current Owner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current owner </a:t>
            </a:r>
            <a:r>
              <a:rPr lang="en-AU" sz="2400" dirty="0" smtClean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see the tariff rates for different suppliers in Australia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dirty="0" smtClean="0">
                <a:solidFill>
                  <a:schemeClr val="tx1"/>
                </a:solidFill>
              </a:rPr>
              <a:t>I can ensure I am getting a good rate.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Summary of all tariff rates in Australia is displayed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Break down into state level?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Where will we get this information from?</a:t>
            </a:r>
          </a:p>
        </p:txBody>
      </p:sp>
    </p:spTree>
    <p:extLst>
      <p:ext uri="{BB962C8B-B14F-4D97-AF65-F5344CB8AC3E}">
        <p14:creationId xmlns:p14="http://schemas.microsoft.com/office/powerpoint/2010/main" val="421144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salesman I </a:t>
            </a:r>
            <a:r>
              <a:rPr lang="en-AU" sz="2400" dirty="0" smtClean="0">
                <a:solidFill>
                  <a:schemeClr val="tx1"/>
                </a:solidFill>
              </a:rPr>
              <a:t>want </a:t>
            </a:r>
            <a:r>
              <a:rPr lang="en-AU" sz="2400" dirty="0" smtClean="0">
                <a:solidFill>
                  <a:schemeClr val="tx1"/>
                </a:solidFill>
              </a:rPr>
              <a:t>to be able to save a report so </a:t>
            </a:r>
            <a:r>
              <a:rPr lang="en-AU" sz="2400" dirty="0" smtClean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 can have it for printing or adjustment later.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Able to access a saved report after completing an evaluation.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Where is the data stored in different implementations? (Desktop, Mobile, Web)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8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Customer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potential customer I </a:t>
            </a:r>
            <a:r>
              <a:rPr lang="en-AU" sz="2400" dirty="0" smtClean="0">
                <a:solidFill>
                  <a:schemeClr val="tx1"/>
                </a:solidFill>
              </a:rPr>
              <a:t>want </a:t>
            </a:r>
            <a:r>
              <a:rPr lang="en-AU" sz="2400" dirty="0" smtClean="0">
                <a:solidFill>
                  <a:schemeClr val="tx1"/>
                </a:solidFill>
              </a:rPr>
              <a:t>to know what percentage of the power bill my potential system will cover so </a:t>
            </a:r>
            <a:r>
              <a:rPr lang="en-AU" sz="2400" dirty="0" smtClean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 can calculate potential savings.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Displays percentage of power bill covered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User </a:t>
            </a:r>
            <a:r>
              <a:rPr lang="en-AU" sz="2000" dirty="0" smtClean="0">
                <a:solidFill>
                  <a:schemeClr val="tx1"/>
                </a:solidFill>
              </a:rPr>
              <a:t>enters average power use, along with average power bill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1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Current Owner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current owner </a:t>
            </a:r>
            <a:r>
              <a:rPr lang="en-AU" sz="2400" dirty="0" smtClean="0">
                <a:solidFill>
                  <a:schemeClr val="tx1"/>
                </a:solidFill>
              </a:rPr>
              <a:t>I </a:t>
            </a:r>
            <a:r>
              <a:rPr lang="en-AU" sz="2400" dirty="0" smtClean="0">
                <a:solidFill>
                  <a:schemeClr val="tx1"/>
                </a:solidFill>
              </a:rPr>
              <a:t>want </a:t>
            </a:r>
            <a:r>
              <a:rPr lang="en-AU" sz="2400" dirty="0" smtClean="0">
                <a:solidFill>
                  <a:schemeClr val="tx1"/>
                </a:solidFill>
              </a:rPr>
              <a:t>to see an estimated rate of degradation for my solar </a:t>
            </a:r>
            <a:r>
              <a:rPr lang="en-AU" sz="2400" dirty="0" smtClean="0">
                <a:solidFill>
                  <a:schemeClr val="tx1"/>
                </a:solidFill>
              </a:rPr>
              <a:t>system </a:t>
            </a:r>
            <a:r>
              <a:rPr lang="en-AU" sz="2400" dirty="0" smtClean="0">
                <a:solidFill>
                  <a:schemeClr val="tx1"/>
                </a:solidFill>
              </a:rPr>
              <a:t>so </a:t>
            </a:r>
            <a:r>
              <a:rPr lang="en-AU" sz="2400" dirty="0" smtClean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 can see at what efficiency my panels will run at in the future.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Shows rate of degradation over time for model.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Period of time? (25 years is the standard for solar panels)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How to get model information?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35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Current Owner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current owner I </a:t>
            </a:r>
            <a:r>
              <a:rPr lang="en-AU" sz="2400" dirty="0" smtClean="0">
                <a:solidFill>
                  <a:schemeClr val="tx1"/>
                </a:solidFill>
              </a:rPr>
              <a:t>want </a:t>
            </a:r>
            <a:r>
              <a:rPr lang="en-AU" sz="2400" dirty="0" smtClean="0">
                <a:solidFill>
                  <a:schemeClr val="tx1"/>
                </a:solidFill>
              </a:rPr>
              <a:t>to calculate the money generated by extra panels alongside panels currently owned so that I can decide whether to buy more.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Summative amount of money generated by extra system and current system is displayed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Low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1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1485</Words>
  <Application>Microsoft Office PowerPoint</Application>
  <PresentationFormat>A4 Paper (210x297 mm)</PresentationFormat>
  <Paragraphs>436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Michael</cp:lastModifiedBy>
  <cp:revision>11</cp:revision>
  <dcterms:created xsi:type="dcterms:W3CDTF">2011-08-10T11:51:47Z</dcterms:created>
  <dcterms:modified xsi:type="dcterms:W3CDTF">2012-08-02T01:59:56Z</dcterms:modified>
</cp:coreProperties>
</file>