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4" r:id="rId3"/>
    <p:sldId id="305" r:id="rId4"/>
    <p:sldId id="315" r:id="rId5"/>
    <p:sldId id="306" r:id="rId6"/>
    <p:sldId id="307" r:id="rId7"/>
    <p:sldId id="309" r:id="rId8"/>
    <p:sldId id="308" r:id="rId9"/>
    <p:sldId id="310" r:id="rId10"/>
    <p:sldId id="311" r:id="rId11"/>
    <p:sldId id="312" r:id="rId12"/>
    <p:sldId id="316" r:id="rId13"/>
    <p:sldId id="313" r:id="rId14"/>
    <p:sldId id="317" r:id="rId15"/>
    <p:sldId id="326" r:id="rId16"/>
    <p:sldId id="332" r:id="rId17"/>
    <p:sldId id="333" r:id="rId18"/>
    <p:sldId id="327" r:id="rId19"/>
    <p:sldId id="334" r:id="rId20"/>
    <p:sldId id="336" r:id="rId21"/>
    <p:sldId id="338" r:id="rId22"/>
    <p:sldId id="318" r:id="rId23"/>
    <p:sldId id="319" r:id="rId24"/>
    <p:sldId id="335" r:id="rId25"/>
    <p:sldId id="320" r:id="rId26"/>
    <p:sldId id="321" r:id="rId27"/>
    <p:sldId id="322" r:id="rId28"/>
    <p:sldId id="323" r:id="rId29"/>
    <p:sldId id="324" r:id="rId30"/>
    <p:sldId id="325" r:id="rId31"/>
    <p:sldId id="331" r:id="rId32"/>
    <p:sldId id="328" r:id="rId33"/>
    <p:sldId id="329" r:id="rId3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960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t>15/08/2012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Hardware cost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manually enter the hardware cost so I can customise the system cost as I please.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a system cost.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Panel lifetime fetching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display the advertised lifetime for solar panel models so I can know how long to expect them to last.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advertised lifetime for a model is looked up and displayed in years.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(9)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Efficiency estimation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estimated efficiency at which a system will run at for each year, for a time span equal to the advertised lifetime so I can easily see efficiency rates for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estimated efficiency rate for each year is displayed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number of rates displayed is equal to the advertised lifetime of the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DEPENDENCY on [Story Id (7) OR Story Id(8)]  AND  [Story Id(9) OR Story Id(10)]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Tariff rate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feed-in tariff rate so I can customise the amount I receive for excess electricity generation.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feed-in tariff rate is able to be inputted.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Tariff rate fetching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feed-in tariff rates for different suppliers in Australia so that I can ensure I am getting a good 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 summary of all feed-in tariff rates in Australia is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Break down into state level?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(12)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Display power generation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see the power generated as a percentage of my power bill so I can get some perspective on how much the system will be outputting.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Displays the output as a percentage of a power bill.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Power bill is in $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Input of actual power usage needed?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Probably low priority, just a bell and whistle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Input inverter efficiency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input an inverter efficiency so that I can obtain a more accurate amount of energy being fed back into the grid.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input an inverter efficiency.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7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Factoring in inverter cost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take the cost of buying new inverters into account so I get a more accurate prediction of the time taken to repay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takes an inverter lifespan and replacement cost and factors this into cost calculations.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needs to input lifespan and replacement cost.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Possible lookup? (This might be very difficult)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Daily power usage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daily average usage in KWh so the system can do saving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a daily average usage in KWh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Better way to put the “so the system can…” ?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9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Average daytime hourly power usage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average daytime hourly usage in KWh so I get a more realistic calculation.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average daytime hourly usage in KWh.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Better way to put the “so the system can…” ?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7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Inverter lifetime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the lifetime of my inverter so it can be used to estimate related costs.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User is able to input the lifetime of their inverter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Hardware cost fetching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the hardware cost so I can weigh up prices of systems.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cost of a selected system is looked up and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(1)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Monthly power usage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my monthly power usage in KW so it can be factored into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monthly power usage in KW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6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Auto-fill roof area percentages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the system to calculate the percentage of the hardware on the west roof based on input for the north roof, and vice versa.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calculates the percentage of hardware on one roof based on the percentage on the other.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Total of north and west has to be 100%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2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Mobile application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this application to be available for a mobile device so I can use my phone to do the calculations while out at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full system is available on a mobile platform.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16 Story points based on unknowns and dependencies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High priority based on the assignment specification.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4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Saving reports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would like to save a report so that I can make changes to it at a later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Reports can be saved in a format that allows changes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Where to save?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How to save for different platforms?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Printing reports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would like to print a report so that I can give it to my customers.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Reports can be printed.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Desktop Only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Not in first iteration, moves toward must over time.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0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Location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to be able to input my location so the results can be tailored and made more accurate.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their location.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~4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Constrict location selection (No manual input, only drop downs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Different formats for location entering (Addressing, Latitude &amp; Longitude)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to Must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Location fetching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know my location so the results can be tailored and made more accurate.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system is able to look up the user’s current location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fetching version of Story Id (THIS-1)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Location Service doesn’t work on Desktop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Mobile only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to Must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3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Average daylight hours for location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show me the average daylight hours for my location so I can show customers this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is looks up and displays the average daylight hours for the user’s current location.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DEPENDENCY on [Story Id(THIS-2) OR Story Id(THIS-1)]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Graph form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3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comparison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allow me to compare two systems against each other so I can show the customer why my company’s installation configuration is better than competitor’s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is able to display the information for two systems at once.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Extra functionality such as Highlighting better in green and worse in red?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Higher story points because of mobile implementation (tabs?)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Possibly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Display monthly savings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display monthly savings in dollars so I can use this information to promote my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monthly savings in dollars.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Preferably in graph form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size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potential solar </a:t>
            </a:r>
            <a:r>
              <a:rPr lang="en-AU" sz="2400" dirty="0" smtClean="0">
                <a:solidFill>
                  <a:schemeClr val="tx1"/>
                </a:solidFill>
              </a:rPr>
              <a:t>investor </a:t>
            </a:r>
            <a:r>
              <a:rPr lang="en-AU" sz="2400" dirty="0">
                <a:solidFill>
                  <a:schemeClr val="tx1"/>
                </a:solidFill>
              </a:rPr>
              <a:t>I want to be able to manually </a:t>
            </a:r>
            <a:r>
              <a:rPr lang="en-AU" sz="2400" dirty="0" smtClean="0">
                <a:solidFill>
                  <a:schemeClr val="tx1"/>
                </a:solidFill>
              </a:rPr>
              <a:t>input the system size in KW so I can customise the system size as I please.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a system size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Display cumulative annual savings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display cumulative annual savings so I can use this information to sell my product.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calculates and displays cumulative average savings in dollars.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1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Commercial setup calculations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salesman I want the system to handle commercial setup that includes multiple invertors, battery banks and possible sites to allow sales to commercial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4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Efficiency checking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I want the system to display the expected average monthly solar generation in KWh so I can check if my system is working at an acceptable efficiency level.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the average daily solar generation in KWh for any given model.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Many things to take into account (Model, age, placement etc.)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to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1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Display panel output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I want the system to display my panels current output as a percentage of the expected average daily generation so I can get perspective on how well my solar system is running.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system displays the current output for the user’s system as a percentage of the expected average daily generation.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User’s system current output needs to be inputted. (another story?)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to Should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size fetching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potential solar </a:t>
            </a:r>
            <a:r>
              <a:rPr lang="en-AU" sz="2400" dirty="0" smtClean="0">
                <a:solidFill>
                  <a:schemeClr val="tx1"/>
                </a:solidFill>
              </a:rPr>
              <a:t>investor </a:t>
            </a:r>
            <a:r>
              <a:rPr lang="en-AU" sz="2400" dirty="0">
                <a:solidFill>
                  <a:schemeClr val="tx1"/>
                </a:solidFill>
              </a:rPr>
              <a:t>I want to be able </a:t>
            </a:r>
            <a:r>
              <a:rPr lang="en-AU" sz="2400" dirty="0" smtClean="0">
                <a:solidFill>
                  <a:schemeClr val="tx1"/>
                </a:solidFill>
              </a:rPr>
              <a:t>see the system size in KW so I can choose a system that covers my power bill.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size of a selected system is looked up and displayed.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fetching version of Story Id (3)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Input panel distribution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manually enter the percentage of panels on the north roof and west roof so I can calculate efficiency loss for each.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manually enter percentages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Sum of north and west must be 100%</a:t>
            </a:r>
          </a:p>
        </p:txBody>
      </p:sp>
    </p:spTree>
    <p:extLst>
      <p:ext uri="{BB962C8B-B14F-4D97-AF65-F5344CB8AC3E}">
        <p14:creationId xmlns:p14="http://schemas.microsoft.com/office/powerpoint/2010/main" val="251151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Efficiency loss calculation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efficiency loss for both the north and west roof as a percentage so I can understand the true efficiency level of my system once installed.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System calculates and displays a percentage of efficiency lost for both the north and west roof.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DEPENDENCY on Story (5)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Reword?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Input </a:t>
            </a:r>
            <a:r>
              <a:rPr lang="en-AU" sz="2800" dirty="0" smtClean="0"/>
              <a:t>efficiency loss </a:t>
            </a:r>
            <a:r>
              <a:rPr lang="en-AU" sz="2800" dirty="0" smtClean="0"/>
              <a:t>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value to represent the annual panel efficiency loss of a model so I can calculate at what efficiency the panels would run at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panel age efficiency loss </a:t>
            </a:r>
            <a:r>
              <a:rPr lang="en-AU" sz="2000" dirty="0" smtClean="0">
                <a:solidFill>
                  <a:schemeClr val="tx1"/>
                </a:solidFill>
              </a:rPr>
              <a:t>is able to be inputted and </a:t>
            </a:r>
            <a:r>
              <a:rPr lang="en-AU" sz="2000" dirty="0">
                <a:solidFill>
                  <a:schemeClr val="tx1"/>
                </a:solidFill>
              </a:rPr>
              <a:t>displayed, representing an amount of efficiency lost as a percentage of the original efficiency. 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Efficiency loss data fetching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see an estimated rate of degradation for a model so I can calculate at what efficiency the panels would run at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panel age efficiency loss for a model is looked up and displayed, representing an amount of efficiency lost annually as a percentage of the original efficiency.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fetching version of Story Id (7)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Graph display?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Panel </a:t>
            </a:r>
            <a:r>
              <a:rPr lang="en-AU" sz="2800" dirty="0" smtClean="0"/>
              <a:t>lifetime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potential solar investor I want to be able to input a panel lifetime in years so I can customise the panel lifetime as I please.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is able to input the panel lifetime in years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2076</Words>
  <Application>Microsoft Office PowerPoint</Application>
  <PresentationFormat>A4 Paper (210x297 mm)</PresentationFormat>
  <Paragraphs>316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Michael</cp:lastModifiedBy>
  <cp:revision>82</cp:revision>
  <dcterms:created xsi:type="dcterms:W3CDTF">2011-08-10T11:51:47Z</dcterms:created>
  <dcterms:modified xsi:type="dcterms:W3CDTF">2012-08-15T12:54:14Z</dcterms:modified>
</cp:coreProperties>
</file>