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ura\AppData\Local\Temp\ProgressReportPresentationSchedu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7174103237096E-2"/>
          <c:y val="9.2452859199351159E-2"/>
          <c:w val="0.64750074065844532"/>
          <c:h val="0.78518766949258401"/>
        </c:manualLayout>
      </c:layout>
      <c:barChart>
        <c:barDir val="col"/>
        <c:grouping val="stacked"/>
        <c:varyColors val="0"/>
        <c:ser>
          <c:idx val="0"/>
          <c:order val="0"/>
          <c:tx>
            <c:v>Passed</c:v>
          </c:tx>
          <c:invertIfNegative val="0"/>
          <c:cat>
            <c:strRef>
              <c:f>Sheet1!$B$1:$C$1</c:f>
              <c:strCache>
                <c:ptCount val="2"/>
                <c:pt idx="0">
                  <c:v>Unit</c:v>
                </c:pt>
                <c:pt idx="1">
                  <c:v>UAT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98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v>Failed</c:v>
          </c:tx>
          <c:invertIfNegative val="0"/>
          <c:cat>
            <c:strRef>
              <c:f>Sheet1!$B$1:$C$1</c:f>
              <c:strCache>
                <c:ptCount val="2"/>
                <c:pt idx="0">
                  <c:v>Unit</c:v>
                </c:pt>
                <c:pt idx="1">
                  <c:v>UAT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812736"/>
        <c:axId val="77689600"/>
      </c:barChart>
      <c:catAx>
        <c:axId val="109812736"/>
        <c:scaling>
          <c:orientation val="minMax"/>
        </c:scaling>
        <c:delete val="0"/>
        <c:axPos val="b"/>
        <c:majorTickMark val="out"/>
        <c:minorTickMark val="none"/>
        <c:tickLblPos val="nextTo"/>
        <c:crossAx val="77689600"/>
        <c:crosses val="autoZero"/>
        <c:auto val="1"/>
        <c:lblAlgn val="ctr"/>
        <c:lblOffset val="100"/>
        <c:noMultiLvlLbl val="0"/>
      </c:catAx>
      <c:valAx>
        <c:axId val="7768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127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74916027848757538"/>
          <c:y val="0.41116859064514782"/>
          <c:w val="0.23031653890308482"/>
          <c:h val="0.2562620200304185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7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2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21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3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1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6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2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62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6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94A0-078D-4B00-A0BE-6B4F50D91E28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40160"/>
          </a:xfrm>
        </p:spPr>
        <p:txBody>
          <a:bodyPr/>
          <a:lstStyle/>
          <a:p>
            <a:r>
              <a:rPr lang="en-AU" dirty="0" smtClean="0"/>
              <a:t>Solar Energy Calculator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20887"/>
            <a:ext cx="7772400" cy="576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Team Anonymous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44185" y="429309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Alexander Colvin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Michael </a:t>
            </a:r>
            <a:r>
              <a:rPr lang="en-AU" sz="2000" dirty="0" err="1" smtClean="0"/>
              <a:t>Munchin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Darran</a:t>
            </a:r>
            <a:r>
              <a:rPr lang="en-AU" sz="2000" dirty="0" smtClean="0"/>
              <a:t> </a:t>
            </a:r>
            <a:r>
              <a:rPr lang="en-AU" sz="2000" dirty="0" err="1" smtClean="0"/>
              <a:t>Kartaschew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Luke </a:t>
            </a:r>
            <a:r>
              <a:rPr lang="en-AU" sz="2000" dirty="0" err="1" smtClean="0"/>
              <a:t>Durkan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44185" y="3585034"/>
            <a:ext cx="281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Team Members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0797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Functionality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Release </a:t>
            </a:r>
            <a:r>
              <a:rPr lang="en-AU" dirty="0" smtClean="0"/>
              <a:t>2 </a:t>
            </a:r>
            <a:r>
              <a:rPr lang="en-AU" dirty="0" smtClean="0"/>
              <a:t>Focus – </a:t>
            </a:r>
            <a:r>
              <a:rPr lang="en-AU" dirty="0" smtClean="0"/>
              <a:t>Android Application</a:t>
            </a:r>
            <a:endParaRPr lang="en-AU" dirty="0" smtClean="0"/>
          </a:p>
          <a:p>
            <a:pPr lvl="1"/>
            <a:r>
              <a:rPr lang="en-AU" dirty="0" smtClean="0"/>
              <a:t>Iteration </a:t>
            </a:r>
            <a:r>
              <a:rPr lang="en-AU" dirty="0" smtClean="0"/>
              <a:t>3</a:t>
            </a:r>
            <a:endParaRPr lang="en-AU" dirty="0" smtClean="0"/>
          </a:p>
          <a:p>
            <a:pPr lvl="2"/>
            <a:r>
              <a:rPr lang="en-AU" dirty="0" smtClean="0"/>
              <a:t>Android and Desktop Refinement</a:t>
            </a:r>
            <a:endParaRPr lang="en-AU" dirty="0" smtClean="0"/>
          </a:p>
          <a:p>
            <a:pPr lvl="1"/>
            <a:r>
              <a:rPr lang="en-AU" dirty="0" smtClean="0"/>
              <a:t>Iteration </a:t>
            </a:r>
            <a:r>
              <a:rPr lang="en-AU" dirty="0" smtClean="0"/>
              <a:t>4</a:t>
            </a:r>
            <a:endParaRPr lang="en-AU" dirty="0" smtClean="0"/>
          </a:p>
          <a:p>
            <a:pPr lvl="2"/>
            <a:r>
              <a:rPr lang="en-AU" dirty="0" smtClean="0"/>
              <a:t>Report printing</a:t>
            </a:r>
            <a:endParaRPr lang="en-AU" dirty="0" smtClean="0"/>
          </a:p>
          <a:p>
            <a:pPr lvl="2"/>
            <a:r>
              <a:rPr lang="en-AU" dirty="0" smtClean="0"/>
              <a:t>Technical Refinement</a:t>
            </a:r>
            <a:endParaRPr lang="en-AU" dirty="0" smtClean="0"/>
          </a:p>
          <a:p>
            <a:r>
              <a:rPr lang="en-AU" dirty="0" smtClean="0"/>
              <a:t>Priorities</a:t>
            </a:r>
          </a:p>
          <a:p>
            <a:pPr lvl="1"/>
            <a:r>
              <a:rPr lang="en-AU" dirty="0" smtClean="0"/>
              <a:t>Creating a second client application</a:t>
            </a:r>
            <a:endParaRPr lang="en-AU" dirty="0" smtClean="0"/>
          </a:p>
          <a:p>
            <a:pPr lvl="1"/>
            <a:r>
              <a:rPr lang="en-AU" dirty="0" smtClean="0"/>
              <a:t>Refining all previous functionality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4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9932"/>
              </p:ext>
            </p:extLst>
          </p:nvPr>
        </p:nvGraphicFramePr>
        <p:xfrm>
          <a:off x="4644008" y="3645024"/>
          <a:ext cx="432048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04048" y="1844824"/>
            <a:ext cx="33123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 smtClean="0"/>
              <a:t>23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952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 worked?</a:t>
            </a:r>
          </a:p>
          <a:p>
            <a:pPr lvl="1"/>
            <a:r>
              <a:rPr lang="en-AU" dirty="0" smtClean="0"/>
              <a:t>Positive customer commitment</a:t>
            </a:r>
          </a:p>
          <a:p>
            <a:pPr lvl="1"/>
            <a:r>
              <a:rPr lang="en-AU" dirty="0" smtClean="0"/>
              <a:t>Different people writing tests and code </a:t>
            </a:r>
            <a:endParaRPr lang="en-AU" dirty="0" smtClean="0"/>
          </a:p>
          <a:p>
            <a:r>
              <a:rPr lang="en-AU" dirty="0" smtClean="0"/>
              <a:t>What didn’t?</a:t>
            </a:r>
          </a:p>
          <a:p>
            <a:pPr lvl="1"/>
            <a:r>
              <a:rPr lang="en-AU" dirty="0" smtClean="0"/>
              <a:t>Sharing code between client applications</a:t>
            </a:r>
          </a:p>
          <a:p>
            <a:pPr lvl="1"/>
            <a:r>
              <a:rPr lang="en-AU" dirty="0" smtClean="0"/>
              <a:t>TDD on Android</a:t>
            </a:r>
            <a:endParaRPr lang="en-AU" dirty="0" smtClean="0"/>
          </a:p>
          <a:p>
            <a:r>
              <a:rPr lang="en-AU" dirty="0" smtClean="0"/>
              <a:t>Team </a:t>
            </a:r>
            <a:r>
              <a:rPr lang="en-AU" dirty="0" smtClean="0"/>
              <a:t>Issues</a:t>
            </a:r>
          </a:p>
          <a:p>
            <a:pPr lvl="1"/>
            <a:r>
              <a:rPr lang="en-AU" dirty="0" smtClean="0"/>
              <a:t>Not the best communication at times</a:t>
            </a:r>
          </a:p>
          <a:p>
            <a:r>
              <a:rPr lang="en-AU" dirty="0" smtClean="0"/>
              <a:t>Risks</a:t>
            </a:r>
            <a:endParaRPr lang="en-AU" dirty="0" smtClean="0"/>
          </a:p>
          <a:p>
            <a:pPr lvl="1"/>
            <a:r>
              <a:rPr lang="en-AU" dirty="0" smtClean="0"/>
              <a:t>Started android development early in case of unforseen setbacks with new technology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3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92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Solar Energy Calculator </vt:lpstr>
      <vt:lpstr>New Functionality</vt:lpstr>
      <vt:lpstr>Tracking</vt:lpstr>
      <vt:lpstr>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Calculator</dc:title>
  <dc:creator>Thura</dc:creator>
  <cp:lastModifiedBy>Thura</cp:lastModifiedBy>
  <cp:revision>6</cp:revision>
  <dcterms:created xsi:type="dcterms:W3CDTF">2012-09-06T02:02:55Z</dcterms:created>
  <dcterms:modified xsi:type="dcterms:W3CDTF">2012-10-11T02:53:18Z</dcterms:modified>
</cp:coreProperties>
</file>