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14" r:id="rId3"/>
    <p:sldId id="305" r:id="rId4"/>
    <p:sldId id="315" r:id="rId5"/>
    <p:sldId id="306" r:id="rId6"/>
    <p:sldId id="307" r:id="rId7"/>
    <p:sldId id="309" r:id="rId8"/>
    <p:sldId id="308" r:id="rId9"/>
    <p:sldId id="310" r:id="rId10"/>
    <p:sldId id="311" r:id="rId11"/>
    <p:sldId id="312" r:id="rId12"/>
    <p:sldId id="316" r:id="rId13"/>
    <p:sldId id="313" r:id="rId14"/>
    <p:sldId id="317" r:id="rId15"/>
    <p:sldId id="326" r:id="rId16"/>
    <p:sldId id="332" r:id="rId17"/>
    <p:sldId id="333" r:id="rId18"/>
    <p:sldId id="327" r:id="rId19"/>
    <p:sldId id="334" r:id="rId20"/>
    <p:sldId id="336" r:id="rId21"/>
    <p:sldId id="338" r:id="rId22"/>
    <p:sldId id="318" r:id="rId23"/>
    <p:sldId id="319" r:id="rId24"/>
    <p:sldId id="335" r:id="rId25"/>
    <p:sldId id="320" r:id="rId26"/>
    <p:sldId id="321" r:id="rId27"/>
    <p:sldId id="322" r:id="rId28"/>
    <p:sldId id="323" r:id="rId29"/>
    <p:sldId id="324" r:id="rId30"/>
    <p:sldId id="325" r:id="rId31"/>
    <p:sldId id="331" r:id="rId32"/>
    <p:sldId id="328" r:id="rId33"/>
    <p:sldId id="329" r:id="rId34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5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828" y="-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t>10/08/2012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t>10/08/2012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t>10/08/2012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t>10/08/2012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t>10/08/2012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t>10/08/2012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t>10/08/2012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t>10/08/2012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t>10/08/2012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t>10/08/2012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t>10/08/2012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t>10/08/2012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Hardware cost input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potential solar investor I want to be able to manually enter the </a:t>
            </a:r>
            <a:r>
              <a:rPr lang="en-AU" sz="2400" dirty="0" smtClean="0">
                <a:solidFill>
                  <a:schemeClr val="tx1"/>
                </a:solidFill>
              </a:rPr>
              <a:t>hardware cost </a:t>
            </a:r>
            <a:r>
              <a:rPr lang="en-AU" sz="2400" dirty="0" smtClean="0">
                <a:solidFill>
                  <a:schemeClr val="tx1"/>
                </a:solidFill>
              </a:rPr>
              <a:t>so I can customise the system cost as I please.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user is able to manually enter a system cost.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87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Potential Investor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potential solar investor I want the system to display the advertised lifetime for solar panel models so I can know how long to expect them to last.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advertised lifetime for a model is looked up and displayed in years.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Information fetching version of Story Id (9)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49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Potential Investor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potential solar investor I want to see the estimated efficiency at which a system will run at for each year, for a time span equal to the advertised lifetime so I can easily see efficiency rates for the future.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estimated efficiency rate for each year is displayed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The number of rates displayed is equal to the advertised lifetime of the system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DEPENDENCY on [Story Id (7) OR Story Id(8)]  AND  [Story Id(9) OR Story Id(10)]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49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Potential Investor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potential solar investor I want to be able to input a feed-in tariff rate so I can customise the amount I receive for excess electricity generation.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feed-in tariff rate is able to be inputted.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148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Potential Investor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potential solar investor I want to see the feed-in tariff rates for different suppliers in Australia so that I can ensure I am getting a good rate.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A summary of all feed-in tariff rates in Australia is displayed.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~4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Break down into state level?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Information fetching version of Story Id (12)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49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Potential Investor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potential solar investor I want to see the power generated as a percentage of my power bill so I can get some perspective on how much the system will be outputting.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Displays the output as a percentage of a power bill.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~4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Power bill is in $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Input of actual power usage needed?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Probably low priority, just a bell and whistle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148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Potential Investor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potential solar investor I want to be able input an inverter efficiency so that I can obtain a more accurate amount of energy being fed back into the grid.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user is able to manually input an inverter efficiency.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871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Potential Investor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potential solar investor I want the system to take the cost of buying new inverters into account so I get a more accurate prediction of the time taken to repay the system.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system takes an inverter lifespan and replacement cost and factors this into cost calculations.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User needs to input lifespan and replacement cost.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Possible lookup? (This might be very difficult)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597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Potential Investor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potential solar investor I want to be able to input my daily average usage in KWh so the system can do saving calculations.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user is able to input a daily average usage in KWh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Better way to put the “so the system can…” ?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597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Potential Investor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potential solar investor I want to be able to input my average daytime hourly usage in KWh so I get a more realistic calculation.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user is able to input their average daytime hourly usage in KWh.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Better way to put the “so the system can…” ?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871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Potential Investor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potential solar investor I want to be able to input the lifetime of my inverter so it can be used to estimate related costs.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User is able to input the lifetime of their inverter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81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Potential Investor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potential solar investor I want to be able to see the hardware cost so I can weigh up prices of systems.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cost of a selected system is looked up and displayed.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Information fetching version of Story Id (1)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12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Potential Investor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potential solar investor I want to be able to input my monthly power usage in KW so it can be factored into calculations.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user is able to input their monthly power usage in KW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260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Potential Investor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potential solar investor I want the system to calculate the percentage of the hardware on the west roof based on input for the north roof, and vice versa.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system calculates the percentage of hardware on one roof based on the percentage on the other.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Total of north and west has to be 100%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026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Salesman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salesman I want this application to be available for a mobile device so I can use my phone to do the calculations while out at sites.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full system is available on a mobile platform.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16 Story points based on unknowns and dependencies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High priority based on the assignment specification.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148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Salesman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salesman I would like to save a report so that I can make changes to it at a later date.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Reports can be saved in a format that allows changes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Where to save?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How to save for different platforms?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71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Salesman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salesman I would like to print a report so that I can give it to my customers.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Reports can be printed.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Desktop Only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Not in first iteration, moves toward must over time.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904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Salesman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salesman I want to be able to input my location so the results can be tailored and made more accurate.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user is able to input their location.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~4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Constrict location selection (No manual input, only drop downs </a:t>
            </a:r>
            <a:r>
              <a:rPr lang="en-AU" sz="2000" dirty="0" err="1" smtClean="0">
                <a:solidFill>
                  <a:schemeClr val="tx1"/>
                </a:solidFill>
              </a:rPr>
              <a:t>etc</a:t>
            </a:r>
            <a:r>
              <a:rPr lang="en-AU" sz="2000" dirty="0" smtClean="0">
                <a:solidFill>
                  <a:schemeClr val="tx1"/>
                </a:solidFill>
              </a:rPr>
              <a:t>?)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Different formats for location entering (Addressing, Latitude &amp; Longitude)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Should to Must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71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Salesman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salesman I want the system to know my location so the results can be tailored and made more accurate.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system is able to look up the user’s current location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Information fetching version of Story Id (THIS-1)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Google Location Service doesn’t work on Desktop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Mobile only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Should to Must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638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Salesman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salesman I want the system to show me the average daylight hours for my location so I can show customers this information.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system is looks up and displays the average daylight hours for the user’s current location.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DEPENDENCY on [Story Id(THIS-2) OR Story Id(THIS-1)]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Graph form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638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Salesman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salesman I want the system to allow me to compare two systems against each other so I can show the customer why my company’s installation configuration is better than competitor’s products.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system is able to display the information for two systems at once.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Extra functionality such as Highlighting better in green and worse in red?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Higher story points because of mobile implementation (tabs?)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Possibly Should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260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Salesman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salesman I want the system to display monthly savings in dollars so I can use this information to promote my products.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system displays monthly savings in dollars.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Preferably in graph form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915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Input kW information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potential solar </a:t>
            </a:r>
            <a:r>
              <a:rPr lang="en-AU" sz="2400" dirty="0" smtClean="0">
                <a:solidFill>
                  <a:schemeClr val="tx1"/>
                </a:solidFill>
              </a:rPr>
              <a:t>investor </a:t>
            </a:r>
            <a:r>
              <a:rPr lang="en-AU" sz="2400" dirty="0">
                <a:solidFill>
                  <a:schemeClr val="tx1"/>
                </a:solidFill>
              </a:rPr>
              <a:t>I want to be able to manually </a:t>
            </a:r>
            <a:r>
              <a:rPr lang="en-AU" sz="2400" dirty="0" smtClean="0">
                <a:solidFill>
                  <a:schemeClr val="tx1"/>
                </a:solidFill>
              </a:rPr>
              <a:t>input the system size in KW so I can customise the system size as I please.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user is able to manually enter a system size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51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Salesman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salesman I want the system to display cumulative annual savings so I can use this information to sell my product.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system calculates and displays cumulative average savings in dollars.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318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Salesman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salesman I want the system to handle commercial setup that includes multiple invertors, battery banks and possible sites to allow sales to commercial sites.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Un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7438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Current Owner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current owner I want the system to display the expected average monthly solar generation in KWh so I can check if my system is working at an acceptable efficiency level.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system displays the average daily solar generation in KWh for any given model.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Many things to take into account (Model, age, placement etc.)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Could to Should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712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Current Owner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current owner I want the system to display my panels current output as a percentage of the expected average daily generation so I can get perspective on how well my solar system is running.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system displays the current output for the user’s system as a percentage of the expected average daily generation.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User’s system current output needs to be inputted. (another story?)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Could to Should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482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Potential Investor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potential solar </a:t>
            </a:r>
            <a:r>
              <a:rPr lang="en-AU" sz="2400" dirty="0" smtClean="0">
                <a:solidFill>
                  <a:schemeClr val="tx1"/>
                </a:solidFill>
              </a:rPr>
              <a:t>investor </a:t>
            </a:r>
            <a:r>
              <a:rPr lang="en-AU" sz="2400" dirty="0">
                <a:solidFill>
                  <a:schemeClr val="tx1"/>
                </a:solidFill>
              </a:rPr>
              <a:t>I want to be able </a:t>
            </a:r>
            <a:r>
              <a:rPr lang="en-AU" sz="2400" dirty="0" smtClean="0">
                <a:solidFill>
                  <a:schemeClr val="tx1"/>
                </a:solidFill>
              </a:rPr>
              <a:t>see the system size in KW so I can choose a system that covers my power bill.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size of a selected system is looked up and displayed.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Information fetching version of Story Id (3)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73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Input panel distribution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potential solar investor I want to be able to manually enter the percentage of panels on the north roof and west roof so I can calculate efficiency loss for each.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user is able to manually enter percentages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Sum of north and west must be 100%</a:t>
            </a:r>
          </a:p>
        </p:txBody>
      </p:sp>
    </p:spTree>
    <p:extLst>
      <p:ext uri="{BB962C8B-B14F-4D97-AF65-F5344CB8AC3E}">
        <p14:creationId xmlns:p14="http://schemas.microsoft.com/office/powerpoint/2010/main" val="251151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Potential Investor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potential solar investor I want to be able to see efficiency loss for both the north and west roof as a percentage so I can understand the true efficiency level of my system once installed.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System calculates and displays a percentage of efficiency lost for both the north and west roof.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DEPENDENCY on Story (5)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Reword?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49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Input </a:t>
            </a:r>
            <a:r>
              <a:rPr lang="en-AU" sz="2800" smtClean="0"/>
              <a:t>efficiency data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potential solar investor I want to be able to input a value to represent the annual panel efficiency loss of a model so I can calculate at what efficiency the panels would run at in the future.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 panel age efficiency loss </a:t>
            </a:r>
            <a:r>
              <a:rPr lang="en-AU" sz="2000" dirty="0" smtClean="0">
                <a:solidFill>
                  <a:schemeClr val="tx1"/>
                </a:solidFill>
              </a:rPr>
              <a:t>is able to be inputted and </a:t>
            </a:r>
            <a:r>
              <a:rPr lang="en-AU" sz="2000" dirty="0">
                <a:solidFill>
                  <a:schemeClr val="tx1"/>
                </a:solidFill>
              </a:rPr>
              <a:t>displayed, representing an amount of efficiency lost as a percentage of the original efficiency. 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49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Potential Investor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potential solar investor I want to be able to see an estimated rate of degradation for a model so I can calculate at what efficiency the panels would run at in the future.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 panel age efficiency loss for a model is looked up and displayed, representing an amount of efficiency lost annually as a percentage of the original efficiency.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Information fetching version of Story Id (7)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Graph display?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49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Potential Investor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potential solar investor I want to be able to input a panel lifetime in years so I can customise the panel lifetime as I please.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user is able to input the panel lifetime in years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49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2034</Words>
  <Application>Microsoft Office PowerPoint</Application>
  <PresentationFormat>A4 Paper (210x297 mm)</PresentationFormat>
  <Paragraphs>316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Thura</cp:lastModifiedBy>
  <cp:revision>80</cp:revision>
  <dcterms:created xsi:type="dcterms:W3CDTF">2011-08-10T11:51:47Z</dcterms:created>
  <dcterms:modified xsi:type="dcterms:W3CDTF">2012-08-10T06:11:25Z</dcterms:modified>
</cp:coreProperties>
</file>