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101</a:t>
            </a:r>
          </a:p>
        </p:txBody>
      </p:sp>
      <p:sp>
        <p:nvSpPr>
          <p:cNvPr id="120" name="Teaching Materia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Teaching Material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HEA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HEAP?</a:t>
            </a:r>
          </a:p>
        </p:txBody>
      </p:sp>
      <p:sp>
        <p:nvSpPr>
          <p:cNvPr id="152" name="Heap is the memory that is allocated during run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is the memory that is allocated during runtime.</a:t>
            </a:r>
          </a:p>
          <a:p>
            <a:pPr/>
            <a:r>
              <a:t>The size of the heap memory depends on the RAM of our computer and it can increase or decrease depending on the program requirement</a:t>
            </a:r>
          </a:p>
          <a:p>
            <a:pPr/>
            <a:r>
              <a:t>Actual RAM for any program is allocated by the Operating System</a:t>
            </a:r>
          </a:p>
          <a:p>
            <a:pPr/>
            <a:r>
              <a:t>On top of this sits our Raw memory allocator which oversees if enough memory is available for storing objects.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Specific Allo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Object Specific Allocators</a:t>
            </a:r>
          </a:p>
        </p:txBody>
      </p:sp>
      <p:sp>
        <p:nvSpPr>
          <p:cNvPr id="155" name="On top of the raw memory allocator sits several OS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top of the raw memory allocator sits several OSA</a:t>
            </a:r>
          </a:p>
          <a:p>
            <a:pPr/>
            <a:r>
              <a:t>OSA are different for different data types, for eg: a int is stored differently from a string, or a dictionary or tuple.</a:t>
            </a:r>
          </a:p>
          <a:p>
            <a:pPr/>
            <a:r>
              <a:t>So the role of the OSA is to oversee and maintain allocation and deallocation that specific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llocation of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Allocation of Memory</a:t>
            </a:r>
          </a:p>
        </p:txBody>
      </p:sp>
      <p:graphicFrame>
        <p:nvGraphicFramePr>
          <p:cNvPr id="158" name="Table"/>
          <p:cNvGraphicFramePr/>
          <p:nvPr/>
        </p:nvGraphicFramePr>
        <p:xfrm>
          <a:off x="3273650" y="2590800"/>
          <a:ext cx="6243160" cy="67408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1560789"/>
                <a:gridCol w="1560789"/>
                <a:gridCol w="1560789"/>
                <a:gridCol w="1560789"/>
              </a:tblGrid>
              <a:tr h="1348179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PVM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481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OSA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OSA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OSA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OSA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348179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Python’s Raw Memory Allocator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48179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Operating System Memory Allocator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48179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orking of Python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Working of Python Program</a:t>
            </a:r>
          </a:p>
        </p:txBody>
      </p:sp>
      <p:sp>
        <p:nvSpPr>
          <p:cNvPr id="123" name="The code that is written is called source code, this is written in python Language itsel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code that is written is called source code, this is written in python Language itself.</a:t>
            </a:r>
          </a:p>
          <a:p>
            <a:pPr/>
            <a:r>
              <a:t>But how will our computer understand it.</a:t>
            </a:r>
          </a:p>
          <a:p>
            <a:pPr/>
            <a:r>
              <a:t>For that reason we have the interpreter and the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 Interpreter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Interpreter works?</a:t>
            </a:r>
          </a:p>
        </p:txBody>
      </p:sp>
      <p:sp>
        <p:nvSpPr>
          <p:cNvPr id="126" name="The Interpreter converts source code (programming language) into binary code (machine cod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Interpreter converts source code (programming language) into binary code (machine code).</a:t>
            </a:r>
          </a:p>
          <a:p>
            <a:pPr/>
            <a:r>
              <a:t>The compiler compiles the source code into Byte code which is then interpreted by the Interpreter to produce Machine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 Virtual Machine(PV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Python Virtual Machine(PVM)</a:t>
            </a:r>
          </a:p>
        </p:txBody>
      </p:sp>
      <p:sp>
        <p:nvSpPr>
          <p:cNvPr id="129" name="The brain behind all this is the PVM, it architects the entire process, it sits on the RAM and does everyth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brain behind all this is the PVM, it architects the entire process, it sits on the RAM and does everything.</a:t>
            </a:r>
          </a:p>
          <a:p>
            <a:pPr/>
            <a:r>
              <a:t>It contains the interpreter which interprets the byte code that is generated to machine or binary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VM in 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PVM in Action</a:t>
            </a:r>
          </a:p>
        </p:txBody>
      </p:sp>
      <p:sp>
        <p:nvSpPr>
          <p:cNvPr id="132" name="The source code - program written saved as filename.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The source code - program written saved as filename.py</a:t>
            </a:r>
          </a:p>
          <a:p>
            <a:pPr/>
            <a:r>
              <a:t>The Byte code saved as filename.pyc</a:t>
            </a:r>
          </a:p>
          <a:p>
            <a:pPr/>
            <a:r>
              <a:t>filename.pyc is fed into computer which understands it</a:t>
            </a:r>
          </a:p>
        </p:txBody>
      </p:sp>
      <p:sp>
        <p:nvSpPr>
          <p:cNvPr id="133" name="Source code"/>
          <p:cNvSpPr/>
          <p:nvPr/>
        </p:nvSpPr>
        <p:spPr>
          <a:xfrm>
            <a:off x="1536626" y="2943816"/>
            <a:ext cx="1960579" cy="18846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134" name="Byte code"/>
          <p:cNvSpPr/>
          <p:nvPr/>
        </p:nvSpPr>
        <p:spPr>
          <a:xfrm>
            <a:off x="5056159" y="2943816"/>
            <a:ext cx="1960579" cy="18846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Byte code</a:t>
            </a:r>
          </a:p>
        </p:txBody>
      </p:sp>
      <p:sp>
        <p:nvSpPr>
          <p:cNvPr id="135" name="Machine code"/>
          <p:cNvSpPr/>
          <p:nvPr/>
        </p:nvSpPr>
        <p:spPr>
          <a:xfrm>
            <a:off x="8812824" y="2943816"/>
            <a:ext cx="1779562" cy="18846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Machine code</a:t>
            </a:r>
          </a:p>
        </p:txBody>
      </p:sp>
      <p:sp>
        <p:nvSpPr>
          <p:cNvPr id="136" name="Line"/>
          <p:cNvSpPr/>
          <p:nvPr/>
        </p:nvSpPr>
        <p:spPr>
          <a:xfrm>
            <a:off x="3641682" y="3886126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7279781" y="3886126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Viewing the Byt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Viewing the Byte Code</a:t>
            </a:r>
          </a:p>
        </p:txBody>
      </p:sp>
      <p:sp>
        <p:nvSpPr>
          <p:cNvPr id="140" name="Write any sample program name it as x.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Write any sample program name it as x.py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Now type the following command: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python -m dis x.py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The above will display the Byte code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To save it run: python -m py_compile x.py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This will create a .pyc file in a folder __pyapache__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Inside it you will find the .pyc file which can then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ozen Bin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Frozen Binaries</a:t>
            </a:r>
          </a:p>
        </p:txBody>
      </p:sp>
      <p:sp>
        <p:nvSpPr>
          <p:cNvPr id="143" name="So the output file can be presented in two different ways to the clien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t>So the output file can be presented in two different ways to the client: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One way is by installing PVM in their machine and giving them the .pyc file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Second is by making a executable file .exe, which can be directly run in their system, this .exe file will contain everything inside itself, like PVM, Libraries, all the .pyc files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The .exe file can be generated using other party softwares like py2exe (Windows), pyinstaller (UNIX)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em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Memory Management</a:t>
            </a:r>
          </a:p>
        </p:txBody>
      </p:sp>
      <p:sp>
        <p:nvSpPr>
          <p:cNvPr id="146" name="In C or C++, the programmer has to dynamically allocate and deallocate memory during runtime, this is done using malloc() function and free()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 or C++, the programmer has to dynamically allocate and deallocate memory during runtime, this is done using malloc() function and free() function</a:t>
            </a:r>
          </a:p>
          <a:p>
            <a:pPr/>
            <a:r>
              <a:t>However in Python memory allocation and deallocation are done automatically during runtime. The programmer need not allocate memory while creating objects.</a:t>
            </a:r>
          </a:p>
          <a:p>
            <a:pPr/>
            <a:r>
              <a:t>PVM will take care of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s i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in Python</a:t>
            </a:r>
          </a:p>
        </p:txBody>
      </p:sp>
      <p:sp>
        <p:nvSpPr>
          <p:cNvPr id="149" name="So in python everything is considered as objects, like strings, lists, etc everything is considered as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in python everything is considered as objects, like strings, lists, etc everything is considered as objects.</a:t>
            </a:r>
          </a:p>
          <a:p>
            <a:pPr/>
            <a:r>
              <a:t>For every object memory should be allocated, these objects are stored in separate memory called heaps</a:t>
            </a:r>
          </a:p>
          <a:p>
            <a:pPr/>
            <a:r>
              <a:t>Memory manager inside PVM allocates required memory for objects created in a python program.</a:t>
            </a:r>
          </a:p>
          <a:p>
            <a:pPr/>
            <a:r>
              <a:t>Heap is the memory allocated During runtime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