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5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-254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yriad Web Pro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E9AA-8C5C-4B28-98F6-7DC94C60BC51}" type="datetimeFigureOut">
              <a:rPr lang="en-US" smtClean="0">
                <a:latin typeface="Myriad Web Pro" pitchFamily="34" charset="0"/>
              </a:rPr>
              <a:t>5/27/2015</a:t>
            </a:fld>
            <a:endParaRPr lang="en-US">
              <a:latin typeface="Myriad Web Pro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yriad Web Pro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A2501-2C74-4CD6-8D55-57BEB4E520B3}" type="slidenum">
              <a:rPr lang="en-US" smtClean="0">
                <a:latin typeface="Myriad Web Pro" pitchFamily="34" charset="0"/>
              </a:rPr>
              <a:t>‹#›</a:t>
            </a:fld>
            <a:endParaRPr lang="en-US"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4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yriad Web Pro" pitchFamily="34" charset="0"/>
              </a:defRPr>
            </a:lvl1pPr>
          </a:lstStyle>
          <a:p>
            <a:fld id="{CBD08AEB-62BF-4B6B-A1E3-C63CE19FCD1C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yriad Web Pro" pitchFamily="34" charset="0"/>
              </a:defRPr>
            </a:lvl1pPr>
          </a:lstStyle>
          <a:p>
            <a:fld id="{DB3637C4-66AB-432A-8599-438131C4FB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yriad Web Pro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yriad Web Pro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yriad Web Pro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yriad Web Pro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yriad Web Pro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&quot;&quot;" title="Artifact"/>
          <p:cNvSpPr/>
          <p:nvPr userDrawn="1"/>
        </p:nvSpPr>
        <p:spPr>
          <a:xfrm>
            <a:off x="0" y="2057400"/>
            <a:ext cx="9144000" cy="27432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77" y="2849562"/>
            <a:ext cx="7226300" cy="105727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lIns="0" tIns="0" rIns="0" bIns="0"/>
          <a:lstStyle>
            <a:lvl1pPr algn="l">
              <a:lnSpc>
                <a:spcPct val="100000"/>
              </a:lnSpc>
              <a:spcAft>
                <a:spcPts val="600"/>
              </a:spcAft>
              <a:defRPr sz="3600" b="1" cap="all" baseline="0">
                <a:solidFill>
                  <a:schemeClr val="bg1"/>
                </a:solidFill>
                <a:effectLst/>
                <a:latin typeface="Myriad Web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0476" y="4089400"/>
            <a:ext cx="7214123" cy="482600"/>
          </a:xfrm>
          <a:prstGeom prst="rect">
            <a:avLst/>
          </a:prstGeom>
          <a:effectLst>
            <a:outerShdw blurRad="50800" dist="25400" dir="5400000" algn="ctr" rotWithShape="0">
              <a:schemeClr val="tx1"/>
            </a:outerShdw>
          </a:effectLst>
        </p:spPr>
        <p:txBody>
          <a:bodyPr lIns="0" tIns="0" rIns="0" bIns="0"/>
          <a:lstStyle>
            <a:lvl1pPr marL="0" indent="0" algn="l">
              <a:buNone/>
              <a:defRPr sz="3200" b="0" cap="all" baseline="0">
                <a:solidFill>
                  <a:schemeClr val="accent1">
                    <a:lumMod val="20000"/>
                    <a:lumOff val="80000"/>
                  </a:schemeClr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9" name="Rectangle 8" descr="&quot;&quot;" title="Artifact"/>
          <p:cNvSpPr/>
          <p:nvPr userDrawn="1"/>
        </p:nvSpPr>
        <p:spPr>
          <a:xfrm>
            <a:off x="3924300" y="2057400"/>
            <a:ext cx="521208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Myriad Web Pro" pitchFamily="34" charset="0"/>
              </a:rPr>
              <a:t>Department</a:t>
            </a:r>
            <a:r>
              <a:rPr lang="en-US" sz="1600" baseline="0" dirty="0" smtClean="0">
                <a:latin typeface="Myriad Web Pro" pitchFamily="34" charset="0"/>
              </a:rPr>
              <a:t> of Public Health | State of Georgia</a:t>
            </a:r>
            <a:endParaRPr lang="en-US" sz="1600" dirty="0">
              <a:latin typeface="Myriad Web Pro" pitchFamily="34" charset="0"/>
            </a:endParaRPr>
          </a:p>
        </p:txBody>
      </p:sp>
      <p:pic>
        <p:nvPicPr>
          <p:cNvPr id="10" name="Picture 9" descr="Logo: Department of Public Health; State of Georgia." title="Al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74" y="3686175"/>
            <a:ext cx="974725" cy="974725"/>
          </a:xfrm>
          <a:prstGeom prst="rect">
            <a:avLst/>
          </a:prstGeom>
        </p:spPr>
      </p:pic>
      <p:sp>
        <p:nvSpPr>
          <p:cNvPr id="11" name="Rectangle 10" descr="&quot;&quot;" title="Artifact"/>
          <p:cNvSpPr/>
          <p:nvPr userDrawn="1"/>
        </p:nvSpPr>
        <p:spPr>
          <a:xfrm>
            <a:off x="0" y="4851400"/>
            <a:ext cx="91440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 descr="&quot;&quot;" title="Alt"/>
          <p:cNvGrpSpPr>
            <a:grpSpLocks noChangeAspect="1"/>
          </p:cNvGrpSpPr>
          <p:nvPr userDrawn="1"/>
        </p:nvGrpSpPr>
        <p:grpSpPr>
          <a:xfrm>
            <a:off x="153909" y="4852985"/>
            <a:ext cx="201168" cy="181051"/>
            <a:chOff x="764789" y="180087"/>
            <a:chExt cx="446048" cy="267630"/>
          </a:xfrm>
          <a:solidFill>
            <a:schemeClr val="accent1"/>
          </a:solidFill>
        </p:grpSpPr>
        <p:sp>
          <p:nvSpPr>
            <p:cNvPr id="13" name="Chevron 12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39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&quot;&quot;" title="Artifact"/>
          <p:cNvSpPr/>
          <p:nvPr userDrawn="1"/>
        </p:nvSpPr>
        <p:spPr>
          <a:xfrm>
            <a:off x="0" y="-235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7" name="Rectangle 16" descr="&quot;&quot;" title="Artifact"/>
          <p:cNvSpPr/>
          <p:nvPr userDrawn="1"/>
        </p:nvSpPr>
        <p:spPr>
          <a:xfrm>
            <a:off x="0" y="-2350"/>
            <a:ext cx="36576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8" name="Flowchart: Merge 17" descr="&quot;&quot;" title="Artifact"/>
          <p:cNvSpPr/>
          <p:nvPr userDrawn="1"/>
        </p:nvSpPr>
        <p:spPr>
          <a:xfrm>
            <a:off x="336544" y="271970"/>
            <a:ext cx="301632" cy="131669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3" name="Group 12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</p:grpSpPr>
        <p:sp>
          <p:nvSpPr>
            <p:cNvPr id="14" name="Chevron 13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spcAft>
                <a:spcPts val="600"/>
              </a:spcAft>
              <a:defRPr sz="3600" b="1">
                <a:latin typeface="Myriad Web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fld id="{DBAB8F00-613F-44F0-B830-A9C4D0CF3B15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Myriad Web Pro" pitchFamily="34" charset="0"/>
              </a:defRPr>
            </a:lvl1pPr>
          </a:lstStyle>
          <a:p>
            <a:fld id="{C57EA864-486D-49E2-8D66-758DC256F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&quot;&quot;" title="Artifact"/>
          <p:cNvSpPr/>
          <p:nvPr userDrawn="1"/>
        </p:nvSpPr>
        <p:spPr>
          <a:xfrm>
            <a:off x="0" y="-235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7" name="Rectangle 16" descr="&quot;&quot;" title="Artifact"/>
          <p:cNvSpPr/>
          <p:nvPr userDrawn="1"/>
        </p:nvSpPr>
        <p:spPr>
          <a:xfrm>
            <a:off x="0" y="-2350"/>
            <a:ext cx="36576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8" name="Flowchart: Merge 17" descr="&quot;&quot;" title="Artifact"/>
          <p:cNvSpPr/>
          <p:nvPr userDrawn="1"/>
        </p:nvSpPr>
        <p:spPr>
          <a:xfrm>
            <a:off x="336544" y="271970"/>
            <a:ext cx="301632" cy="131669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3" name="Group 12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</p:grpSpPr>
        <p:sp>
          <p:nvSpPr>
            <p:cNvPr id="14" name="Chevron 13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spcAft>
                <a:spcPts val="600"/>
              </a:spcAft>
              <a:defRPr sz="3800">
                <a:latin typeface="Myriad Web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fld id="{DBAB8F00-613F-44F0-B830-A9C4D0CF3B15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fld id="{C57EA864-486D-49E2-8D66-758DC256F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&quot;&quot;" title="Artifact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: Department of Public Health; State of Georgia." title="Al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6" y="273364"/>
            <a:ext cx="774703" cy="774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8400" y="201164"/>
            <a:ext cx="7708900" cy="1005335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anchor="b" anchorCtr="0"/>
          <a:lstStyle>
            <a:lvl1pPr algn="l">
              <a:defRPr sz="3600" b="1" baseline="0">
                <a:solidFill>
                  <a:schemeClr val="bg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25" y="1600200"/>
            <a:ext cx="8420175" cy="4826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0" name="Group 9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  <a:solidFill>
            <a:schemeClr val="accent1"/>
          </a:solidFill>
        </p:grpSpPr>
        <p:sp>
          <p:nvSpPr>
            <p:cNvPr id="11" name="Chevron 10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lowchart: Merge 15" descr="&quot;&quot;" title="Artifact"/>
          <p:cNvSpPr/>
          <p:nvPr userDrawn="1"/>
        </p:nvSpPr>
        <p:spPr>
          <a:xfrm>
            <a:off x="412744" y="1336862"/>
            <a:ext cx="301632" cy="131669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63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latin typeface="Myriad Web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940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accent1"/>
                </a:solidFill>
                <a:latin typeface="Myriad Web Pro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 descr="&quot;&quot;" title="Artifact"/>
          <p:cNvSpPr/>
          <p:nvPr userDrawn="1"/>
        </p:nvSpPr>
        <p:spPr>
          <a:xfrm>
            <a:off x="0" y="0"/>
            <a:ext cx="9144000" cy="133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b" anchorCtr="0"/>
          <a:lstStyle/>
          <a:p>
            <a:pPr marL="1143000" indent="0" algn="l"/>
            <a:r>
              <a:rPr lang="en-US" sz="3200" b="1" dirty="0" smtClean="0">
                <a:latin typeface="Myriad Web Pro" pitchFamily="34" charset="0"/>
              </a:rPr>
              <a:t>FRUITS &amp;</a:t>
            </a:r>
            <a:r>
              <a:rPr lang="en-US" sz="3200" b="1" baseline="0" dirty="0" smtClean="0">
                <a:latin typeface="Myriad Web Pro" pitchFamily="34" charset="0"/>
              </a:rPr>
              <a:t> VEGETABLE PROGRAM</a:t>
            </a:r>
          </a:p>
          <a:p>
            <a:pPr marL="1143000" indent="0" algn="l"/>
            <a:r>
              <a:rPr lang="en-US" b="1" baseline="0" dirty="0" smtClean="0">
                <a:solidFill>
                  <a:schemeClr val="accent6"/>
                </a:solidFill>
                <a:latin typeface="Myriad Web Pro" pitchFamily="34" charset="0"/>
              </a:rPr>
              <a:t>MAY 1-5, 2012</a:t>
            </a:r>
            <a:endParaRPr lang="en-US" b="1" dirty="0">
              <a:solidFill>
                <a:schemeClr val="accent6"/>
              </a:solidFill>
              <a:latin typeface="Myriad Web Pro" pitchFamily="34" charset="0"/>
            </a:endParaRPr>
          </a:p>
        </p:txBody>
      </p:sp>
      <p:sp>
        <p:nvSpPr>
          <p:cNvPr id="8" name="Flowchart: Merge 7" descr="&quot;&quot;" title="Artifact"/>
          <p:cNvSpPr/>
          <p:nvPr userDrawn="1"/>
        </p:nvSpPr>
        <p:spPr>
          <a:xfrm>
            <a:off x="412744" y="1336862"/>
            <a:ext cx="301632" cy="131669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: Department of Public Health; State of Georgia." title="Al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6" y="273364"/>
            <a:ext cx="774703" cy="774703"/>
          </a:xfrm>
          <a:prstGeom prst="rect">
            <a:avLst/>
          </a:prstGeom>
        </p:spPr>
      </p:pic>
      <p:sp>
        <p:nvSpPr>
          <p:cNvPr id="14" name="Rectangle 13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5" name="Group 14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</p:grpSpPr>
        <p:sp>
          <p:nvSpPr>
            <p:cNvPr id="16" name="Chevron 15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hevron 16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 descr="Georgia Department of Public Health; January 2012." title="Alt"/>
          <p:cNvSpPr/>
          <p:nvPr userDrawn="1"/>
        </p:nvSpPr>
        <p:spPr>
          <a:xfrm>
            <a:off x="3931920" y="0"/>
            <a:ext cx="521208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</a:t>
            </a:r>
            <a:r>
              <a:rPr lang="en-US" baseline="0" dirty="0" smtClean="0"/>
              <a:t> of Public Health | State of Georgia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60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4" name="Group 13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</p:grpSpPr>
        <p:sp>
          <p:nvSpPr>
            <p:cNvPr id="15" name="Chevron 14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>
                <a:latin typeface="Myriad Web Pro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latin typeface="Myriad Web Pro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Myriad Web Pro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latin typeface="Myriad Web Pro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800">
                <a:latin typeface="Myriad Web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>
                <a:latin typeface="Myriad Web Pro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latin typeface="Myriad Web Pro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Myriad Web Pro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latin typeface="Myriad Web Pro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800">
                <a:latin typeface="Myriad Web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fld id="{DBAB8F00-613F-44F0-B830-A9C4D0CF3B15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Myriad Web Pro" pitchFamily="34" charset="0"/>
              </a:defRPr>
            </a:lvl1pPr>
          </a:lstStyle>
          <a:p>
            <a:fld id="{C57EA864-486D-49E2-8D66-758DC256FA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 descr="&quot;&quot;" title="Artifact"/>
          <p:cNvSpPr/>
          <p:nvPr userDrawn="1"/>
        </p:nvSpPr>
        <p:spPr>
          <a:xfrm>
            <a:off x="0" y="-235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8" name="Rectangle 17" descr="&quot;&quot;" title="Artifact"/>
          <p:cNvSpPr/>
          <p:nvPr userDrawn="1"/>
        </p:nvSpPr>
        <p:spPr>
          <a:xfrm>
            <a:off x="0" y="-2350"/>
            <a:ext cx="36576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20" name="Flowchart: Merge 19" descr="&quot;&quot;" title="Artifact"/>
          <p:cNvSpPr/>
          <p:nvPr userDrawn="1"/>
        </p:nvSpPr>
        <p:spPr>
          <a:xfrm>
            <a:off x="336544" y="271970"/>
            <a:ext cx="301632" cy="131669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spcAft>
                <a:spcPts val="600"/>
              </a:spcAft>
              <a:defRPr sz="3600" b="1">
                <a:latin typeface="Myriad Web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0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 descr="&quot;&quot;" title="Artifact"/>
          <p:cNvSpPr/>
          <p:nvPr userDrawn="1"/>
        </p:nvSpPr>
        <p:spPr>
          <a:xfrm>
            <a:off x="0" y="-235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20" name="Rectangle 19" descr="&quot;&quot;" title="Artifact"/>
          <p:cNvSpPr/>
          <p:nvPr userDrawn="1"/>
        </p:nvSpPr>
        <p:spPr>
          <a:xfrm>
            <a:off x="0" y="-2350"/>
            <a:ext cx="36576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21" name="Flowchart: Merge 20" descr="&quot;&quot;" title="Artifact"/>
          <p:cNvSpPr/>
          <p:nvPr userDrawn="1"/>
        </p:nvSpPr>
        <p:spPr>
          <a:xfrm>
            <a:off x="336544" y="271970"/>
            <a:ext cx="301632" cy="131669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6" name="Group 15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</p:grpSpPr>
        <p:sp>
          <p:nvSpPr>
            <p:cNvPr id="17" name="Chevron 16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spcAft>
                <a:spcPts val="600"/>
              </a:spcAft>
              <a:defRPr sz="3600" b="1">
                <a:latin typeface="Myriad Web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400" b="1">
                <a:latin typeface="Myriad Web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400">
                <a:latin typeface="Myriad Web Pro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000">
                <a:latin typeface="Myriad Web Pro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800">
                <a:latin typeface="Myriad Web Pro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latin typeface="Myriad Web Pro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latin typeface="Myriad Web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400" b="1">
                <a:latin typeface="Myriad Web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400">
                <a:latin typeface="Myriad Web Pro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000">
                <a:latin typeface="Myriad Web Pro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800">
                <a:latin typeface="Myriad Web Pro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latin typeface="Myriad Web Pro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latin typeface="Myriad Web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fld id="{DBAB8F00-613F-44F0-B830-A9C4D0CF3B15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Myriad Web Pro" pitchFamily="34" charset="0"/>
              </a:defRPr>
            </a:lvl1pPr>
          </a:lstStyle>
          <a:p>
            <a:fld id="{C57EA864-486D-49E2-8D66-758DC256F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descr="&quot;&quot;" title="Artifact"/>
          <p:cNvSpPr/>
          <p:nvPr userDrawn="1"/>
        </p:nvSpPr>
        <p:spPr>
          <a:xfrm>
            <a:off x="0" y="-235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6" name="Rectangle 15" descr="&quot;&quot;" title="Artifact"/>
          <p:cNvSpPr/>
          <p:nvPr userDrawn="1"/>
        </p:nvSpPr>
        <p:spPr>
          <a:xfrm>
            <a:off x="0" y="-2350"/>
            <a:ext cx="36576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7" name="Flowchart: Merge 16" descr="&quot;&quot;" title="Artifact"/>
          <p:cNvSpPr/>
          <p:nvPr userDrawn="1"/>
        </p:nvSpPr>
        <p:spPr>
          <a:xfrm>
            <a:off x="336544" y="271970"/>
            <a:ext cx="301632" cy="131669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2" name="Group 11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</p:grpSpPr>
        <p:sp>
          <p:nvSpPr>
            <p:cNvPr id="13" name="Chevron 12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spcAft>
                <a:spcPts val="600"/>
              </a:spcAft>
              <a:defRPr sz="3600" b="1">
                <a:latin typeface="Myriad Web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fld id="{DBAB8F00-613F-44F0-B830-A9C4D0CF3B15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Myriad Web Pro" pitchFamily="34" charset="0"/>
              </a:defRPr>
            </a:lvl1pPr>
          </a:lstStyle>
          <a:p>
            <a:fld id="{C57EA864-486D-49E2-8D66-758DC256F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&quot;&quot;" title="Artifact"/>
          <p:cNvSpPr/>
          <p:nvPr userDrawn="1"/>
        </p:nvSpPr>
        <p:spPr>
          <a:xfrm>
            <a:off x="0" y="-235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5" name="Rectangle 14" descr="&quot;&quot;" title="Artifact"/>
          <p:cNvSpPr/>
          <p:nvPr userDrawn="1"/>
        </p:nvSpPr>
        <p:spPr>
          <a:xfrm>
            <a:off x="0" y="-2350"/>
            <a:ext cx="36576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6" name="Flowchart: Merge 15" descr="&quot;&quot;" title="Artifact"/>
          <p:cNvSpPr/>
          <p:nvPr userDrawn="1"/>
        </p:nvSpPr>
        <p:spPr>
          <a:xfrm>
            <a:off x="336544" y="271970"/>
            <a:ext cx="301632" cy="131669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1" name="Group 10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</p:grpSpPr>
        <p:sp>
          <p:nvSpPr>
            <p:cNvPr id="12" name="Chevron 11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9825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fld id="{DBAB8F00-613F-44F0-B830-A9C4D0CF3B15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6825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Myriad Web Pro" pitchFamily="34" charset="0"/>
              </a:defRPr>
            </a:lvl1pPr>
          </a:lstStyle>
          <a:p>
            <a:fld id="{C57EA864-486D-49E2-8D66-758DC256F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&quot;&quot;" title="Artifact"/>
          <p:cNvSpPr/>
          <p:nvPr userDrawn="1"/>
        </p:nvSpPr>
        <p:spPr>
          <a:xfrm>
            <a:off x="0" y="-235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8" name="Rectangle 17" descr="&quot;&quot;" title="Artifact"/>
          <p:cNvSpPr/>
          <p:nvPr userDrawn="1"/>
        </p:nvSpPr>
        <p:spPr>
          <a:xfrm>
            <a:off x="0" y="-2350"/>
            <a:ext cx="36576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9" name="Flowchart: Merge 18" descr="&quot;&quot;" title="Artifact"/>
          <p:cNvSpPr/>
          <p:nvPr userDrawn="1"/>
        </p:nvSpPr>
        <p:spPr>
          <a:xfrm>
            <a:off x="336544" y="271970"/>
            <a:ext cx="301632" cy="131669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4" name="Group 13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</p:grpSpPr>
        <p:sp>
          <p:nvSpPr>
            <p:cNvPr id="15" name="Chevron 14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spcAft>
                <a:spcPts val="600"/>
              </a:spcAft>
              <a:defRPr sz="2000" b="1">
                <a:latin typeface="Myriad Web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3200">
                <a:latin typeface="Myriad Web Pro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800">
                <a:latin typeface="Myriad Web Pro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400">
                <a:latin typeface="Myriad Web Pro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2000">
                <a:latin typeface="Myriad Web Pro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2000">
                <a:latin typeface="Myriad Web Pro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Myriad Web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fld id="{DBAB8F00-613F-44F0-B830-A9C4D0CF3B15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Myriad Web Pro" pitchFamily="34" charset="0"/>
              </a:defRPr>
            </a:lvl1pPr>
          </a:lstStyle>
          <a:p>
            <a:fld id="{C57EA864-486D-49E2-8D66-758DC256F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&quot;&quot;" title="Artifact"/>
          <p:cNvSpPr/>
          <p:nvPr userDrawn="1"/>
        </p:nvSpPr>
        <p:spPr>
          <a:xfrm>
            <a:off x="0" y="-235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8" name="Rectangle 17" descr="&quot;&quot;" title="Artifact"/>
          <p:cNvSpPr/>
          <p:nvPr userDrawn="1"/>
        </p:nvSpPr>
        <p:spPr>
          <a:xfrm>
            <a:off x="0" y="-2350"/>
            <a:ext cx="36576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sp>
        <p:nvSpPr>
          <p:cNvPr id="19" name="Flowchart: Merge 18" descr="&quot;&quot;" title="Artifact"/>
          <p:cNvSpPr/>
          <p:nvPr userDrawn="1"/>
        </p:nvSpPr>
        <p:spPr>
          <a:xfrm>
            <a:off x="336544" y="271970"/>
            <a:ext cx="301632" cy="131669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&quot;&quot;" title="Artifact"/>
          <p:cNvSpPr/>
          <p:nvPr userDrawn="1"/>
        </p:nvSpPr>
        <p:spPr>
          <a:xfrm>
            <a:off x="0" y="6578790"/>
            <a:ext cx="9144000" cy="274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49" tIns="22224" rIns="44449" bIns="22224" rtlCol="0" anchor="ctr"/>
          <a:lstStyle/>
          <a:p>
            <a:pPr algn="ctr"/>
            <a:endParaRPr lang="en-US"/>
          </a:p>
        </p:txBody>
      </p:sp>
      <p:grpSp>
        <p:nvGrpSpPr>
          <p:cNvPr id="14" name="Group 13" descr="&quot;&quot;" title="Artifact"/>
          <p:cNvGrpSpPr>
            <a:grpSpLocks noChangeAspect="1"/>
          </p:cNvGrpSpPr>
          <p:nvPr userDrawn="1"/>
        </p:nvGrpSpPr>
        <p:grpSpPr>
          <a:xfrm>
            <a:off x="241225" y="6578790"/>
            <a:ext cx="304800" cy="274320"/>
            <a:chOff x="764789" y="180087"/>
            <a:chExt cx="446048" cy="267630"/>
          </a:xfrm>
        </p:grpSpPr>
        <p:sp>
          <p:nvSpPr>
            <p:cNvPr id="15" name="Chevron 14"/>
            <p:cNvSpPr/>
            <p:nvPr userDrawn="1"/>
          </p:nvSpPr>
          <p:spPr>
            <a:xfrm>
              <a:off x="987813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 userDrawn="1"/>
          </p:nvSpPr>
          <p:spPr>
            <a:xfrm>
              <a:off x="764789" y="180087"/>
              <a:ext cx="223024" cy="267630"/>
            </a:xfrm>
            <a:prstGeom prst="chevron">
              <a:avLst/>
            </a:prstGeom>
            <a:solidFill>
              <a:srgbClr val="1D7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ctr" anchorCtr="0"/>
          <a:lstStyle>
            <a:lvl1pPr algn="l">
              <a:spcAft>
                <a:spcPts val="600"/>
              </a:spcAft>
              <a:defRPr sz="2000" b="1">
                <a:latin typeface="Myriad Web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yriad Web Pro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Myriad Web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fld id="{DBAB8F00-613F-44F0-B830-A9C4D0CF3B15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Myriad Web Pro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Myriad Web Pro" pitchFamily="34" charset="0"/>
              </a:defRPr>
            </a:lvl1pPr>
          </a:lstStyle>
          <a:p>
            <a:fld id="{C57EA864-486D-49E2-8D66-758DC256F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89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Fruits and vegetable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6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Title and Content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bullet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bullet</a:t>
            </a:r>
          </a:p>
          <a:p>
            <a:pPr lvl="3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 sub-title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3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First bullet</a:t>
            </a:r>
          </a:p>
          <a:p>
            <a:pPr lvl="1"/>
            <a:r>
              <a:rPr lang="en-US" smtClean="0"/>
              <a:t>2nd bullet</a:t>
            </a:r>
          </a:p>
          <a:p>
            <a:pPr lvl="2"/>
            <a:r>
              <a:rPr lang="en-US" smtClean="0"/>
              <a:t>3rd bullet</a:t>
            </a:r>
          </a:p>
          <a:p>
            <a:pPr lvl="3"/>
            <a:r>
              <a:rPr lang="en-US" smtClean="0"/>
              <a:t>4th bullet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First bullet</a:t>
            </a:r>
          </a:p>
          <a:p>
            <a:pPr lvl="1"/>
            <a:r>
              <a:rPr lang="en-US" smtClean="0"/>
              <a:t>2nd bullet</a:t>
            </a:r>
          </a:p>
          <a:p>
            <a:pPr lvl="2"/>
            <a:r>
              <a:rPr lang="en-US" smtClean="0"/>
              <a:t>3rd bullet</a:t>
            </a:r>
          </a:p>
          <a:p>
            <a:pPr lvl="3"/>
            <a:r>
              <a:rPr lang="en-US" smtClean="0"/>
              <a:t>4th bullet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Content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1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Slide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3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8963" y="639679"/>
            <a:ext cx="494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BLANK SLIDE  (OSTLTS color scheme)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2671" y="1316224"/>
            <a:ext cx="2376056" cy="1108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Text/Background</a:t>
            </a:r>
          </a:p>
          <a:p>
            <a:pPr algn="ctr"/>
            <a:r>
              <a:rPr lang="en-US" dirty="0" smtClean="0"/>
              <a:t>Dark 1</a:t>
            </a:r>
          </a:p>
          <a:p>
            <a:pPr algn="ctr"/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2671" y="2572368"/>
            <a:ext cx="2376056" cy="1108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Text/Background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Light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White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671" y="3828512"/>
            <a:ext cx="2376056" cy="1108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Text/Background</a:t>
            </a:r>
          </a:p>
          <a:p>
            <a:pPr algn="ctr"/>
            <a:r>
              <a:rPr lang="en-US" dirty="0"/>
              <a:t>Dark </a:t>
            </a:r>
            <a:r>
              <a:rPr lang="en-US" dirty="0" smtClean="0"/>
              <a:t>2 (CDC Blue)</a:t>
            </a:r>
          </a:p>
          <a:p>
            <a:pPr algn="ctr"/>
            <a:r>
              <a:rPr lang="en-US" dirty="0" smtClean="0"/>
              <a:t>RGB: 11,61,145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2671" y="5084656"/>
            <a:ext cx="2376056" cy="1108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Text/Background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Light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RGB:  238, 236, 225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32016" y="1316224"/>
            <a:ext cx="2376056" cy="110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Accent 1</a:t>
            </a:r>
            <a:endParaRPr lang="en-US" dirty="0"/>
          </a:p>
          <a:p>
            <a:pPr algn="ctr"/>
            <a:r>
              <a:rPr lang="en-US" dirty="0" smtClean="0"/>
              <a:t>RGB</a:t>
            </a:r>
            <a:r>
              <a:rPr lang="en-US" dirty="0"/>
              <a:t>:  </a:t>
            </a:r>
            <a:r>
              <a:rPr lang="en-US" dirty="0" smtClean="0"/>
              <a:t>29,112,185</a:t>
            </a:r>
          </a:p>
          <a:p>
            <a:pPr algn="ctr"/>
            <a:r>
              <a:rPr lang="en-US" dirty="0" smtClean="0"/>
              <a:t>(InDesign template)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32016" y="2572368"/>
            <a:ext cx="2376056" cy="1108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Accent </a:t>
            </a:r>
            <a:r>
              <a:rPr lang="en-US" dirty="0" smtClean="0"/>
              <a:t>2</a:t>
            </a:r>
            <a:endParaRPr lang="en-US" dirty="0"/>
          </a:p>
          <a:p>
            <a:pPr algn="ctr"/>
            <a:r>
              <a:rPr lang="en-US" dirty="0"/>
              <a:t>RGB:  </a:t>
            </a:r>
            <a:r>
              <a:rPr lang="en-US" dirty="0" smtClean="0"/>
              <a:t>139, 14, 4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32016" y="3828512"/>
            <a:ext cx="2376056" cy="1108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Accent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RGB:  </a:t>
            </a:r>
            <a:r>
              <a:rPr lang="en-US" dirty="0" smtClean="0">
                <a:solidFill>
                  <a:schemeClr val="tx1"/>
                </a:solidFill>
              </a:rPr>
              <a:t>122, 193, 67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32016" y="5084656"/>
            <a:ext cx="2376056" cy="1108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Accent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RGB:  </a:t>
            </a:r>
            <a:r>
              <a:rPr lang="en-US" dirty="0" smtClean="0">
                <a:solidFill>
                  <a:schemeClr val="tx1"/>
                </a:solidFill>
              </a:rPr>
              <a:t>248, 151, 40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61362" y="1316224"/>
            <a:ext cx="2376056" cy="11083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Accent 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RGB:  </a:t>
            </a:r>
            <a:r>
              <a:rPr lang="en-US" dirty="0" smtClean="0">
                <a:solidFill>
                  <a:schemeClr val="tx1"/>
                </a:solidFill>
              </a:rPr>
              <a:t>255, 210, 0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61362" y="2572368"/>
            <a:ext cx="2376056" cy="11083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Accent 6</a:t>
            </a:r>
          </a:p>
          <a:p>
            <a:pPr algn="ctr"/>
            <a:r>
              <a:rPr lang="en-US" dirty="0"/>
              <a:t>RGB:  </a:t>
            </a:r>
            <a:r>
              <a:rPr lang="en-US" dirty="0" smtClean="0"/>
              <a:t>107, 176, 190</a:t>
            </a:r>
          </a:p>
          <a:p>
            <a:pPr algn="ctr"/>
            <a:r>
              <a:rPr lang="en-US" dirty="0" smtClean="0"/>
              <a:t>(InDesign template)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61362" y="3828512"/>
            <a:ext cx="2376056" cy="1108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Hyperlink </a:t>
            </a:r>
            <a:endParaRPr lang="en-US" dirty="0"/>
          </a:p>
          <a:p>
            <a:pPr algn="ctr"/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61362" y="5084656"/>
            <a:ext cx="2376056" cy="1108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Followed Hyperlink </a:t>
            </a:r>
            <a:endParaRPr lang="en-US" dirty="0"/>
          </a:p>
          <a:p>
            <a:pPr algn="ctr"/>
            <a:r>
              <a:rPr lang="en-US" dirty="0" smtClean="0"/>
              <a:t>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2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with Caption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Bullet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bullet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bullet</a:t>
            </a:r>
          </a:p>
          <a:p>
            <a:pPr lvl="3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bullet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4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with Caption Slide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21"/>
      </p:ext>
    </p:extLst>
  </p:cSld>
  <p:clrMapOvr>
    <a:masterClrMapping/>
  </p:clrMapOvr>
</p:sld>
</file>

<file path=ppt/theme/theme1.xml><?xml version="1.0" encoding="utf-8"?>
<a:theme xmlns:a="http://schemas.openxmlformats.org/drawingml/2006/main" name="OSTLTS_PowerPoint Template">
  <a:themeElements>
    <a:clrScheme name="OSTLTS">
      <a:dk1>
        <a:sysClr val="windowText" lastClr="000000"/>
      </a:dk1>
      <a:lt1>
        <a:sysClr val="window" lastClr="FFFFFF"/>
      </a:lt1>
      <a:dk2>
        <a:srgbClr val="0B3D91"/>
      </a:dk2>
      <a:lt2>
        <a:srgbClr val="EEECE1"/>
      </a:lt2>
      <a:accent1>
        <a:srgbClr val="1D70B9"/>
      </a:accent1>
      <a:accent2>
        <a:srgbClr val="8B0E04"/>
      </a:accent2>
      <a:accent3>
        <a:srgbClr val="7AC143"/>
      </a:accent3>
      <a:accent4>
        <a:srgbClr val="F89728"/>
      </a:accent4>
      <a:accent5>
        <a:srgbClr val="FFD200"/>
      </a:accent5>
      <a:accent6>
        <a:srgbClr val="6BB0BE"/>
      </a:accent6>
      <a:hlink>
        <a:srgbClr val="000000"/>
      </a:hlink>
      <a:folHlink>
        <a:srgbClr val="000000"/>
      </a:folHlink>
    </a:clrScheme>
    <a:fontScheme name="CDC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57B778CEB93E458380BE2469F8D930" ma:contentTypeVersion="0" ma:contentTypeDescription="Create a new document." ma:contentTypeScope="" ma:versionID="a93097bf1460e899c008c4dd7b62d15a">
  <xsd:schema xmlns:xsd="http://www.w3.org/2001/XMLSchema" xmlns:xs="http://www.w3.org/2001/XMLSchema" xmlns:p="http://schemas.microsoft.com/office/2006/metadata/properties" xmlns:ns2="8769c9df-4575-4964-9b3f-53038aeff32a" targetNamespace="http://schemas.microsoft.com/office/2006/metadata/properties" ma:root="true" ma:fieldsID="28dbba02f87c0525853644b9066dd89b" ns2:_="">
    <xsd:import namespace="8769c9df-4575-4964-9b3f-53038aeff32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9c9df-4575-4964-9b3f-53038aeff32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769c9df-4575-4964-9b3f-53038aeff32a">226AR5KQA7KP-43-158</_dlc_DocId>
    <_dlc_DocIdUrl xmlns="8769c9df-4575-4964-9b3f-53038aeff32a">
      <Url>https://partner.cdc.gov/Sites/OSTLTS/CRC/_layouts/DocIdRedir.aspx?ID=226AR5KQA7KP-43-158</Url>
      <Description>226AR5KQA7KP-43-158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8C0CEE-98E2-42DE-8D34-6378742F1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9c9df-4575-4964-9b3f-53038aeff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DF636C-BCC2-46CE-966C-1CE357B753A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1D4933A-3049-4C01-B94D-64E3B57D1561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769c9df-4575-4964-9b3f-53038aeff32a"/>
  </ds:schemaRefs>
</ds:datastoreItem>
</file>

<file path=customXml/itemProps4.xml><?xml version="1.0" encoding="utf-8"?>
<ds:datastoreItem xmlns:ds="http://schemas.openxmlformats.org/officeDocument/2006/customXml" ds:itemID="{5264190D-7AD9-44F6-8C3C-2DEC2DC62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0</TotalTime>
  <Words>165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Myriad Web Pro</vt:lpstr>
      <vt:lpstr>OSTLTS_PowerPoint Template</vt:lpstr>
      <vt:lpstr>Fruits and vegetable program</vt:lpstr>
      <vt:lpstr>This is the Title and Content Slide</vt:lpstr>
      <vt:lpstr>Section head slide</vt:lpstr>
      <vt:lpstr>Two Content Slide</vt:lpstr>
      <vt:lpstr>Comparison Slide</vt:lpstr>
      <vt:lpstr>Title Only Slide</vt:lpstr>
      <vt:lpstr>PowerPoint Presentation</vt:lpstr>
      <vt:lpstr>Content with Caption Slide</vt:lpstr>
      <vt:lpstr>Picture with Caption Slide</vt:lpstr>
    </vt:vector>
  </TitlesOfParts>
  <Company>Centers for Disease Control and Prevention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CS229444-A</dc:title>
  <dc:creator>Clark, James A. (CDC/OD/OADC)</dc:creator>
  <cp:keywords>CS229444-A</cp:keywords>
  <cp:lastModifiedBy>Clark, James A. (CDC/OD/OADC)</cp:lastModifiedBy>
  <cp:revision>1</cp:revision>
  <cp:lastPrinted>2012-05-30T13:33:03Z</cp:lastPrinted>
  <dcterms:created xsi:type="dcterms:W3CDTF">2015-05-27T13:58:23Z</dcterms:created>
  <dcterms:modified xsi:type="dcterms:W3CDTF">2015-05-27T13:59:11Z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23b99b84-e410-4883-8c56-cf29fd27afb9</vt:lpwstr>
  </property>
  <property fmtid="{D5CDD505-2E9C-101B-9397-08002B2CF9AE}" pid="3" name="ContentTypeId">
    <vt:lpwstr>0x010100AE57B778CEB93E458380BE2469F8D930</vt:lpwstr>
  </property>
</Properties>
</file>