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handoutMasterIdLst>
    <p:handoutMasterId r:id="rId7"/>
  </p:handoutMasterIdLst>
  <p:sldIdLst>
    <p:sldId id="256" r:id="rId6"/>
  </p:sldIdLst>
  <p:sldSz cx="21945600" cy="10972800"/>
  <p:notesSz cx="14782800" cy="9296400"/>
  <p:defaultTextStyle>
    <a:defPPr>
      <a:defRPr lang="en-US"/>
    </a:defPPr>
    <a:lvl1pPr marL="0" algn="l" defTabSz="1489146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44573" algn="l" defTabSz="1489146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489146" algn="l" defTabSz="1489146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33719" algn="l" defTabSz="1489146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2978292" algn="l" defTabSz="1489146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722866" algn="l" defTabSz="1489146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467439" algn="l" defTabSz="1489146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212012" algn="l" defTabSz="1489146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5956585" algn="l" defTabSz="1489146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46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26" y="288"/>
      </p:cViewPr>
      <p:guideLst>
        <p:guide orient="horz" pos="124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-1542" y="-84"/>
      </p:cViewPr>
      <p:guideLst>
        <p:guide orient="horz" pos="2928"/>
        <p:guide pos="46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6406890" cy="465242"/>
          </a:xfrm>
          <a:prstGeom prst="rect">
            <a:avLst/>
          </a:prstGeom>
        </p:spPr>
        <p:txBody>
          <a:bodyPr vert="horz" lIns="135020" tIns="67510" rIns="135020" bIns="67510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8373387" y="0"/>
            <a:ext cx="6406890" cy="465242"/>
          </a:xfrm>
          <a:prstGeom prst="rect">
            <a:avLst/>
          </a:prstGeom>
        </p:spPr>
        <p:txBody>
          <a:bodyPr vert="horz" lIns="135020" tIns="67510" rIns="135020" bIns="67510" rtlCol="0"/>
          <a:lstStyle>
            <a:lvl1pPr algn="r">
              <a:defRPr sz="1800"/>
            </a:lvl1pPr>
          </a:lstStyle>
          <a:p>
            <a:fld id="{AF559718-2430-45EA-AFD1-96A76A05FCD1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054"/>
            <a:ext cx="6406890" cy="465242"/>
          </a:xfrm>
          <a:prstGeom prst="rect">
            <a:avLst/>
          </a:prstGeom>
        </p:spPr>
        <p:txBody>
          <a:bodyPr vert="horz" lIns="135020" tIns="67510" rIns="135020" bIns="67510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8373387" y="8829054"/>
            <a:ext cx="6406890" cy="465242"/>
          </a:xfrm>
          <a:prstGeom prst="rect">
            <a:avLst/>
          </a:prstGeom>
        </p:spPr>
        <p:txBody>
          <a:bodyPr vert="horz" lIns="135020" tIns="67510" rIns="135020" bIns="67510" rtlCol="0" anchor="b"/>
          <a:lstStyle>
            <a:lvl1pPr algn="r">
              <a:defRPr sz="1800"/>
            </a:lvl1pPr>
          </a:lstStyle>
          <a:p>
            <a:fld id="{7EC040CC-392E-468E-801F-DE37A231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71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: Department of Public Health; State of Georgia." title="Al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26" y="478098"/>
            <a:ext cx="731520" cy="73152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71500" y="386658"/>
            <a:ext cx="20802600" cy="914400"/>
          </a:xfrm>
          <a:prstGeom prst="rect">
            <a:avLst/>
          </a:prstGeom>
        </p:spPr>
        <p:txBody>
          <a:bodyPr anchor="ctr"/>
          <a:lstStyle>
            <a:lvl1pPr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Poster title here Myriad Web Pro, Bold, 24pt</a:t>
            </a:r>
            <a:br>
              <a:rPr lang="en-US" dirty="0" smtClean="0"/>
            </a:br>
            <a:r>
              <a:rPr lang="en-US" dirty="0" smtClean="0"/>
              <a:t>Authors and CIO Affiliations</a:t>
            </a:r>
            <a:endParaRPr 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3" y="1475682"/>
            <a:ext cx="5362575" cy="2286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buNone/>
              <a:defRPr sz="1600" b="1" cap="none" baseline="0">
                <a:solidFill>
                  <a:schemeClr val="accent1"/>
                </a:solidFill>
                <a:latin typeface="Myriad Web Pro" pitchFamily="34" charset="0"/>
              </a:defRPr>
            </a:lvl1pPr>
            <a:lvl2pPr>
              <a:buNone/>
              <a:defRPr sz="1200" b="1">
                <a:solidFill>
                  <a:schemeClr val="bg1">
                    <a:lumMod val="60000"/>
                    <a:lumOff val="40000"/>
                  </a:schemeClr>
                </a:solidFill>
              </a:defRPr>
            </a:lvl2pPr>
            <a:lvl3pPr>
              <a:buNone/>
              <a:defRPr sz="1200" b="1">
                <a:solidFill>
                  <a:schemeClr val="bg1">
                    <a:lumMod val="60000"/>
                    <a:lumOff val="40000"/>
                  </a:schemeClr>
                </a:solidFill>
              </a:defRPr>
            </a:lvl3pPr>
            <a:lvl4pPr>
              <a:buNone/>
              <a:defRPr sz="1200" b="1">
                <a:solidFill>
                  <a:schemeClr val="bg1">
                    <a:lumMod val="60000"/>
                    <a:lumOff val="40000"/>
                  </a:schemeClr>
                </a:solidFill>
              </a:defRPr>
            </a:lvl4pPr>
            <a:lvl5pPr>
              <a:buNone/>
              <a:defRPr sz="1200" b="1">
                <a:solidFill>
                  <a:schemeClr val="bg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Headline– Myriad Web Pro, Bold, 15pt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0073" y="1732857"/>
            <a:ext cx="5362575" cy="2286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buNone/>
              <a:defRPr sz="1000" b="1" baseline="0">
                <a:solidFill>
                  <a:schemeClr val="tx1"/>
                </a:solidFill>
                <a:latin typeface="Myriad Web Pro" pitchFamily="34" charset="0"/>
              </a:defRPr>
            </a:lvl1pPr>
            <a:lvl2pPr>
              <a:buNone/>
              <a:defRPr sz="1000" b="1">
                <a:solidFill>
                  <a:schemeClr val="tx1"/>
                </a:solidFill>
              </a:defRPr>
            </a:lvl2pPr>
            <a:lvl3pPr>
              <a:buNone/>
              <a:defRPr sz="1000" b="1">
                <a:solidFill>
                  <a:schemeClr val="tx1"/>
                </a:solidFill>
              </a:defRPr>
            </a:lvl3pPr>
            <a:lvl4pPr>
              <a:buNone/>
              <a:defRPr sz="1000" b="1">
                <a:solidFill>
                  <a:schemeClr val="tx1"/>
                </a:solidFill>
              </a:defRPr>
            </a:lvl4pPr>
            <a:lvl5pPr>
              <a:buNone/>
              <a:defRPr sz="10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Subhead – Myriad Web Pro, Bold, 10pt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600073" y="1990032"/>
            <a:ext cx="5367528" cy="2095500"/>
          </a:xfrm>
          <a:prstGeom prst="rect">
            <a:avLst/>
          </a:prstGeom>
        </p:spPr>
        <p:txBody>
          <a:bodyPr/>
          <a:lstStyle>
            <a:lvl1pPr marL="285750" indent="-171450">
              <a:spcBef>
                <a:spcPts val="0"/>
              </a:spcBef>
              <a:spcAft>
                <a:spcPts val="600"/>
              </a:spcAft>
              <a:buSzPct val="120000"/>
              <a:buFont typeface="Wingdings" pitchFamily="2" charset="2"/>
              <a:buChar char="§"/>
              <a:defRPr sz="900">
                <a:latin typeface="Myriad Web Pro" pitchFamily="34" charset="0"/>
              </a:defRPr>
            </a:lvl1pPr>
            <a:lvl2pPr marL="457200" indent="-114300">
              <a:spcBef>
                <a:spcPts val="0"/>
              </a:spcBef>
              <a:spcAft>
                <a:spcPts val="600"/>
              </a:spcAft>
              <a:defRPr sz="900">
                <a:latin typeface="Myriad Web Pro" pitchFamily="34" charset="0"/>
              </a:defRPr>
            </a:lvl2pPr>
            <a:lvl3pPr marL="571500" indent="-114300">
              <a:spcBef>
                <a:spcPts val="0"/>
              </a:spcBef>
              <a:spcAft>
                <a:spcPts val="600"/>
              </a:spcAft>
              <a:defRPr sz="900">
                <a:latin typeface="Myriad Web Pro" pitchFamily="34" charset="0"/>
              </a:defRPr>
            </a:lvl3pPr>
            <a:lvl4pPr>
              <a:defRPr sz="800">
                <a:latin typeface="Myriad Web Pro" pitchFamily="34" charset="0"/>
              </a:defRPr>
            </a:lvl4pPr>
            <a:lvl5pPr>
              <a:defRPr sz="800">
                <a:latin typeface="Myriad Web Pro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00073" y="4495107"/>
            <a:ext cx="5362575" cy="2286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buNone/>
              <a:defRPr sz="1600" b="1" cap="none" baseline="0">
                <a:solidFill>
                  <a:schemeClr val="accent1"/>
                </a:solidFill>
                <a:latin typeface="Myriad Web Pro" pitchFamily="34" charset="0"/>
              </a:defRPr>
            </a:lvl1pPr>
            <a:lvl2pPr>
              <a:buNone/>
              <a:defRPr sz="1200" b="1">
                <a:solidFill>
                  <a:schemeClr val="bg1">
                    <a:lumMod val="60000"/>
                    <a:lumOff val="40000"/>
                  </a:schemeClr>
                </a:solidFill>
              </a:defRPr>
            </a:lvl2pPr>
            <a:lvl3pPr>
              <a:buNone/>
              <a:defRPr sz="1200" b="1">
                <a:solidFill>
                  <a:schemeClr val="bg1">
                    <a:lumMod val="60000"/>
                    <a:lumOff val="40000"/>
                  </a:schemeClr>
                </a:solidFill>
              </a:defRPr>
            </a:lvl3pPr>
            <a:lvl4pPr>
              <a:buNone/>
              <a:defRPr sz="1200" b="1">
                <a:solidFill>
                  <a:schemeClr val="bg1">
                    <a:lumMod val="60000"/>
                    <a:lumOff val="40000"/>
                  </a:schemeClr>
                </a:solidFill>
              </a:defRPr>
            </a:lvl4pPr>
            <a:lvl5pPr>
              <a:buNone/>
              <a:defRPr sz="1200" b="1">
                <a:solidFill>
                  <a:schemeClr val="bg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Headline– Myriad Web Pro, Bold, 15pt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0073" y="4752282"/>
            <a:ext cx="5362575" cy="2286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buNone/>
              <a:defRPr sz="1000" b="1" baseline="0">
                <a:solidFill>
                  <a:schemeClr val="tx1"/>
                </a:solidFill>
                <a:latin typeface="Myriad Web Pro" pitchFamily="34" charset="0"/>
              </a:defRPr>
            </a:lvl1pPr>
            <a:lvl2pPr>
              <a:buNone/>
              <a:defRPr sz="1000" b="1">
                <a:solidFill>
                  <a:schemeClr val="tx1"/>
                </a:solidFill>
              </a:defRPr>
            </a:lvl2pPr>
            <a:lvl3pPr>
              <a:buNone/>
              <a:defRPr sz="1000" b="1">
                <a:solidFill>
                  <a:schemeClr val="tx1"/>
                </a:solidFill>
              </a:defRPr>
            </a:lvl3pPr>
            <a:lvl4pPr>
              <a:buNone/>
              <a:defRPr sz="1000" b="1">
                <a:solidFill>
                  <a:schemeClr val="tx1"/>
                </a:solidFill>
              </a:defRPr>
            </a:lvl4pPr>
            <a:lvl5pPr>
              <a:buNone/>
              <a:defRPr sz="10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Subhead – Myriad Web Pro, Bold, 10pt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600073" y="5009457"/>
            <a:ext cx="5367528" cy="2095500"/>
          </a:xfrm>
          <a:prstGeom prst="rect">
            <a:avLst/>
          </a:prstGeom>
        </p:spPr>
        <p:txBody>
          <a:bodyPr/>
          <a:lstStyle>
            <a:lvl1pPr marL="285750" indent="-171450">
              <a:spcBef>
                <a:spcPts val="0"/>
              </a:spcBef>
              <a:spcAft>
                <a:spcPts val="600"/>
              </a:spcAft>
              <a:buSzPct val="120000"/>
              <a:buFont typeface="Wingdings" pitchFamily="2" charset="2"/>
              <a:buChar char="§"/>
              <a:defRPr sz="900">
                <a:latin typeface="Myriad Web Pro" pitchFamily="34" charset="0"/>
              </a:defRPr>
            </a:lvl1pPr>
            <a:lvl2pPr marL="457200" indent="-114300">
              <a:spcBef>
                <a:spcPts val="0"/>
              </a:spcBef>
              <a:spcAft>
                <a:spcPts val="600"/>
              </a:spcAft>
              <a:defRPr sz="900">
                <a:latin typeface="Myriad Web Pro" pitchFamily="34" charset="0"/>
              </a:defRPr>
            </a:lvl2pPr>
            <a:lvl3pPr marL="571500" indent="-114300">
              <a:spcBef>
                <a:spcPts val="0"/>
              </a:spcBef>
              <a:spcAft>
                <a:spcPts val="600"/>
              </a:spcAft>
              <a:defRPr sz="900">
                <a:latin typeface="Myriad Web Pro" pitchFamily="34" charset="0"/>
              </a:defRPr>
            </a:lvl3pPr>
            <a:lvl4pPr>
              <a:defRPr sz="800">
                <a:latin typeface="Myriad Web Pro" pitchFamily="34" charset="0"/>
              </a:defRPr>
            </a:lvl4pPr>
            <a:lvl5pPr>
              <a:defRPr sz="800">
                <a:latin typeface="Myriad Web Pro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00073" y="7533582"/>
            <a:ext cx="5362575" cy="2286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buNone/>
              <a:defRPr sz="1600" b="1" cap="none" baseline="0">
                <a:solidFill>
                  <a:schemeClr val="accent1"/>
                </a:solidFill>
                <a:latin typeface="Myriad Web Pro" pitchFamily="34" charset="0"/>
              </a:defRPr>
            </a:lvl1pPr>
            <a:lvl2pPr>
              <a:buNone/>
              <a:defRPr sz="1200" b="1">
                <a:solidFill>
                  <a:schemeClr val="bg1">
                    <a:lumMod val="60000"/>
                    <a:lumOff val="40000"/>
                  </a:schemeClr>
                </a:solidFill>
              </a:defRPr>
            </a:lvl2pPr>
            <a:lvl3pPr>
              <a:buNone/>
              <a:defRPr sz="1200" b="1">
                <a:solidFill>
                  <a:schemeClr val="bg1">
                    <a:lumMod val="60000"/>
                    <a:lumOff val="40000"/>
                  </a:schemeClr>
                </a:solidFill>
              </a:defRPr>
            </a:lvl3pPr>
            <a:lvl4pPr>
              <a:buNone/>
              <a:defRPr sz="1200" b="1">
                <a:solidFill>
                  <a:schemeClr val="bg1">
                    <a:lumMod val="60000"/>
                    <a:lumOff val="40000"/>
                  </a:schemeClr>
                </a:solidFill>
              </a:defRPr>
            </a:lvl4pPr>
            <a:lvl5pPr>
              <a:buNone/>
              <a:defRPr sz="1200" b="1">
                <a:solidFill>
                  <a:schemeClr val="bg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Headline– Myriad Web Pro, Bold, 15pt</a:t>
            </a:r>
            <a:endParaRPr lang="en-US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00073" y="7790757"/>
            <a:ext cx="5362575" cy="2286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buNone/>
              <a:defRPr sz="1000" b="1" baseline="0">
                <a:solidFill>
                  <a:schemeClr val="tx1"/>
                </a:solidFill>
                <a:latin typeface="Myriad Web Pro" pitchFamily="34" charset="0"/>
              </a:defRPr>
            </a:lvl1pPr>
            <a:lvl2pPr>
              <a:buNone/>
              <a:defRPr sz="1000" b="1">
                <a:solidFill>
                  <a:schemeClr val="tx1"/>
                </a:solidFill>
              </a:defRPr>
            </a:lvl2pPr>
            <a:lvl3pPr>
              <a:buNone/>
              <a:defRPr sz="1000" b="1">
                <a:solidFill>
                  <a:schemeClr val="tx1"/>
                </a:solidFill>
              </a:defRPr>
            </a:lvl3pPr>
            <a:lvl4pPr>
              <a:buNone/>
              <a:defRPr sz="1000" b="1">
                <a:solidFill>
                  <a:schemeClr val="tx1"/>
                </a:solidFill>
              </a:defRPr>
            </a:lvl4pPr>
            <a:lvl5pPr>
              <a:buNone/>
              <a:defRPr sz="10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Subhead – Myriad Web Pro, Bold, 10pt</a:t>
            </a:r>
            <a:endParaRPr lang="en-US" dirty="0"/>
          </a:p>
        </p:txBody>
      </p:sp>
      <p:sp>
        <p:nvSpPr>
          <p:cNvPr id="31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600073" y="8047932"/>
            <a:ext cx="5367528" cy="2095500"/>
          </a:xfrm>
          <a:prstGeom prst="rect">
            <a:avLst/>
          </a:prstGeom>
        </p:spPr>
        <p:txBody>
          <a:bodyPr/>
          <a:lstStyle>
            <a:lvl1pPr marL="285750" indent="-171450">
              <a:spcBef>
                <a:spcPts val="0"/>
              </a:spcBef>
              <a:spcAft>
                <a:spcPts val="600"/>
              </a:spcAft>
              <a:buSzPct val="120000"/>
              <a:buFont typeface="Wingdings" pitchFamily="2" charset="2"/>
              <a:buChar char="§"/>
              <a:defRPr sz="900">
                <a:latin typeface="Myriad Web Pro" pitchFamily="34" charset="0"/>
              </a:defRPr>
            </a:lvl1pPr>
            <a:lvl2pPr marL="457200" indent="-114300">
              <a:spcBef>
                <a:spcPts val="0"/>
              </a:spcBef>
              <a:spcAft>
                <a:spcPts val="600"/>
              </a:spcAft>
              <a:defRPr sz="900">
                <a:latin typeface="Myriad Web Pro" pitchFamily="34" charset="0"/>
              </a:defRPr>
            </a:lvl2pPr>
            <a:lvl3pPr marL="571500" indent="-114300">
              <a:spcBef>
                <a:spcPts val="0"/>
              </a:spcBef>
              <a:spcAft>
                <a:spcPts val="600"/>
              </a:spcAft>
              <a:defRPr sz="900">
                <a:latin typeface="Myriad Web Pro" pitchFamily="34" charset="0"/>
              </a:defRPr>
            </a:lvl3pPr>
            <a:lvl4pPr>
              <a:defRPr sz="800">
                <a:latin typeface="Myriad Web Pro" pitchFamily="34" charset="0"/>
              </a:defRPr>
            </a:lvl4pPr>
            <a:lvl5pPr>
              <a:defRPr sz="800">
                <a:latin typeface="Myriad Web Pro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6029343" y="1475682"/>
            <a:ext cx="5362575" cy="2286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buNone/>
              <a:defRPr sz="1600" b="1" cap="none" baseline="0">
                <a:solidFill>
                  <a:schemeClr val="accent1"/>
                </a:solidFill>
                <a:latin typeface="Myriad Web Pro" pitchFamily="34" charset="0"/>
              </a:defRPr>
            </a:lvl1pPr>
            <a:lvl2pPr>
              <a:buNone/>
              <a:defRPr sz="1200" b="1">
                <a:solidFill>
                  <a:schemeClr val="bg1">
                    <a:lumMod val="60000"/>
                    <a:lumOff val="40000"/>
                  </a:schemeClr>
                </a:solidFill>
              </a:defRPr>
            </a:lvl2pPr>
            <a:lvl3pPr>
              <a:buNone/>
              <a:defRPr sz="1200" b="1">
                <a:solidFill>
                  <a:schemeClr val="bg1">
                    <a:lumMod val="60000"/>
                    <a:lumOff val="40000"/>
                  </a:schemeClr>
                </a:solidFill>
              </a:defRPr>
            </a:lvl3pPr>
            <a:lvl4pPr>
              <a:buNone/>
              <a:defRPr sz="1200" b="1">
                <a:solidFill>
                  <a:schemeClr val="bg1">
                    <a:lumMod val="60000"/>
                    <a:lumOff val="40000"/>
                  </a:schemeClr>
                </a:solidFill>
              </a:defRPr>
            </a:lvl4pPr>
            <a:lvl5pPr>
              <a:buNone/>
              <a:defRPr sz="1200" b="1">
                <a:solidFill>
                  <a:schemeClr val="bg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Headline– Myriad Web Pro, Bold, 15pt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16029343" y="1732857"/>
            <a:ext cx="5362575" cy="2286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buNone/>
              <a:defRPr sz="1000" b="1" baseline="0">
                <a:solidFill>
                  <a:schemeClr val="tx1"/>
                </a:solidFill>
                <a:latin typeface="Myriad Web Pro" pitchFamily="34" charset="0"/>
              </a:defRPr>
            </a:lvl1pPr>
            <a:lvl2pPr>
              <a:buNone/>
              <a:defRPr sz="1000" b="1">
                <a:solidFill>
                  <a:schemeClr val="tx1"/>
                </a:solidFill>
              </a:defRPr>
            </a:lvl2pPr>
            <a:lvl3pPr>
              <a:buNone/>
              <a:defRPr sz="1000" b="1">
                <a:solidFill>
                  <a:schemeClr val="tx1"/>
                </a:solidFill>
              </a:defRPr>
            </a:lvl3pPr>
            <a:lvl4pPr>
              <a:buNone/>
              <a:defRPr sz="1000" b="1">
                <a:solidFill>
                  <a:schemeClr val="tx1"/>
                </a:solidFill>
              </a:defRPr>
            </a:lvl4pPr>
            <a:lvl5pPr>
              <a:buNone/>
              <a:defRPr sz="10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Subhead – Myriad Web Pro, Bold, 10pt</a:t>
            </a:r>
            <a:endParaRPr lang="en-US" dirty="0"/>
          </a:p>
        </p:txBody>
      </p:sp>
      <p:sp>
        <p:nvSpPr>
          <p:cNvPr id="43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16029343" y="1990032"/>
            <a:ext cx="5367528" cy="2095500"/>
          </a:xfrm>
          <a:prstGeom prst="rect">
            <a:avLst/>
          </a:prstGeom>
        </p:spPr>
        <p:txBody>
          <a:bodyPr/>
          <a:lstStyle>
            <a:lvl1pPr marL="285750" indent="-171450">
              <a:spcBef>
                <a:spcPts val="0"/>
              </a:spcBef>
              <a:spcAft>
                <a:spcPts val="600"/>
              </a:spcAft>
              <a:buSzPct val="120000"/>
              <a:buFont typeface="Wingdings" pitchFamily="2" charset="2"/>
              <a:buChar char="§"/>
              <a:defRPr sz="900">
                <a:latin typeface="Myriad Web Pro" pitchFamily="34" charset="0"/>
              </a:defRPr>
            </a:lvl1pPr>
            <a:lvl2pPr marL="457200" indent="-114300">
              <a:spcBef>
                <a:spcPts val="0"/>
              </a:spcBef>
              <a:spcAft>
                <a:spcPts val="600"/>
              </a:spcAft>
              <a:defRPr sz="900">
                <a:latin typeface="Myriad Web Pro" pitchFamily="34" charset="0"/>
              </a:defRPr>
            </a:lvl2pPr>
            <a:lvl3pPr marL="571500" indent="-114300">
              <a:spcBef>
                <a:spcPts val="0"/>
              </a:spcBef>
              <a:spcAft>
                <a:spcPts val="600"/>
              </a:spcAft>
              <a:defRPr sz="900">
                <a:latin typeface="Myriad Web Pro" pitchFamily="34" charset="0"/>
              </a:defRPr>
            </a:lvl3pPr>
            <a:lvl4pPr>
              <a:defRPr sz="800">
                <a:latin typeface="Myriad Web Pro" pitchFamily="34" charset="0"/>
              </a:defRPr>
            </a:lvl4pPr>
            <a:lvl5pPr>
              <a:defRPr sz="800">
                <a:latin typeface="Myriad Web Pro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6029343" y="4495107"/>
            <a:ext cx="5362575" cy="2286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buNone/>
              <a:defRPr sz="1600" b="1" cap="none" baseline="0">
                <a:solidFill>
                  <a:schemeClr val="accent1"/>
                </a:solidFill>
                <a:latin typeface="Myriad Web Pro" pitchFamily="34" charset="0"/>
              </a:defRPr>
            </a:lvl1pPr>
            <a:lvl2pPr>
              <a:buNone/>
              <a:defRPr sz="1200" b="1">
                <a:solidFill>
                  <a:schemeClr val="bg1">
                    <a:lumMod val="60000"/>
                    <a:lumOff val="40000"/>
                  </a:schemeClr>
                </a:solidFill>
              </a:defRPr>
            </a:lvl2pPr>
            <a:lvl3pPr>
              <a:buNone/>
              <a:defRPr sz="1200" b="1">
                <a:solidFill>
                  <a:schemeClr val="bg1">
                    <a:lumMod val="60000"/>
                    <a:lumOff val="40000"/>
                  </a:schemeClr>
                </a:solidFill>
              </a:defRPr>
            </a:lvl3pPr>
            <a:lvl4pPr>
              <a:buNone/>
              <a:defRPr sz="1200" b="1">
                <a:solidFill>
                  <a:schemeClr val="bg1">
                    <a:lumMod val="60000"/>
                    <a:lumOff val="40000"/>
                  </a:schemeClr>
                </a:solidFill>
              </a:defRPr>
            </a:lvl4pPr>
            <a:lvl5pPr>
              <a:buNone/>
              <a:defRPr sz="1200" b="1">
                <a:solidFill>
                  <a:schemeClr val="bg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Headline– Myriad Web Pro, Bold, 15pt</a:t>
            </a:r>
            <a:endParaRPr lang="en-US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16029343" y="4752282"/>
            <a:ext cx="5362575" cy="2286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buNone/>
              <a:defRPr sz="1000" b="1" baseline="0">
                <a:solidFill>
                  <a:schemeClr val="tx1"/>
                </a:solidFill>
                <a:latin typeface="Myriad Web Pro" pitchFamily="34" charset="0"/>
              </a:defRPr>
            </a:lvl1pPr>
            <a:lvl2pPr>
              <a:buNone/>
              <a:defRPr sz="1000" b="1">
                <a:solidFill>
                  <a:schemeClr val="tx1"/>
                </a:solidFill>
              </a:defRPr>
            </a:lvl2pPr>
            <a:lvl3pPr>
              <a:buNone/>
              <a:defRPr sz="1000" b="1">
                <a:solidFill>
                  <a:schemeClr val="tx1"/>
                </a:solidFill>
              </a:defRPr>
            </a:lvl3pPr>
            <a:lvl4pPr>
              <a:buNone/>
              <a:defRPr sz="1000" b="1">
                <a:solidFill>
                  <a:schemeClr val="tx1"/>
                </a:solidFill>
              </a:defRPr>
            </a:lvl4pPr>
            <a:lvl5pPr>
              <a:buNone/>
              <a:defRPr sz="10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Subhead – Myriad Web Pro, Bold, 10pt</a:t>
            </a:r>
            <a:endParaRPr lang="en-US" dirty="0"/>
          </a:p>
        </p:txBody>
      </p:sp>
      <p:sp>
        <p:nvSpPr>
          <p:cNvPr id="46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16029343" y="5009457"/>
            <a:ext cx="5367528" cy="2095500"/>
          </a:xfrm>
          <a:prstGeom prst="rect">
            <a:avLst/>
          </a:prstGeom>
        </p:spPr>
        <p:txBody>
          <a:bodyPr/>
          <a:lstStyle>
            <a:lvl1pPr marL="285750" indent="-171450">
              <a:spcBef>
                <a:spcPts val="0"/>
              </a:spcBef>
              <a:spcAft>
                <a:spcPts val="600"/>
              </a:spcAft>
              <a:buSzPct val="120000"/>
              <a:buFont typeface="Wingdings" pitchFamily="2" charset="2"/>
              <a:buChar char="§"/>
              <a:defRPr sz="900">
                <a:latin typeface="Myriad Web Pro" pitchFamily="34" charset="0"/>
              </a:defRPr>
            </a:lvl1pPr>
            <a:lvl2pPr marL="457200" indent="-114300">
              <a:spcBef>
                <a:spcPts val="0"/>
              </a:spcBef>
              <a:spcAft>
                <a:spcPts val="600"/>
              </a:spcAft>
              <a:defRPr sz="900">
                <a:latin typeface="Myriad Web Pro" pitchFamily="34" charset="0"/>
              </a:defRPr>
            </a:lvl2pPr>
            <a:lvl3pPr marL="571500" indent="-114300">
              <a:spcBef>
                <a:spcPts val="0"/>
              </a:spcBef>
              <a:spcAft>
                <a:spcPts val="600"/>
              </a:spcAft>
              <a:defRPr sz="900">
                <a:latin typeface="Myriad Web Pro" pitchFamily="34" charset="0"/>
              </a:defRPr>
            </a:lvl3pPr>
            <a:lvl4pPr>
              <a:defRPr sz="800">
                <a:latin typeface="Myriad Web Pro" pitchFamily="34" charset="0"/>
              </a:defRPr>
            </a:lvl4pPr>
            <a:lvl5pPr>
              <a:defRPr sz="800">
                <a:latin typeface="Myriad Web Pro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6029343" y="7533582"/>
            <a:ext cx="5362575" cy="2286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buNone/>
              <a:defRPr sz="1600" b="1" cap="none" baseline="0">
                <a:solidFill>
                  <a:schemeClr val="accent1"/>
                </a:solidFill>
                <a:latin typeface="Myriad Web Pro" pitchFamily="34" charset="0"/>
              </a:defRPr>
            </a:lvl1pPr>
            <a:lvl2pPr>
              <a:buNone/>
              <a:defRPr sz="1200" b="1">
                <a:solidFill>
                  <a:schemeClr val="bg1">
                    <a:lumMod val="60000"/>
                    <a:lumOff val="40000"/>
                  </a:schemeClr>
                </a:solidFill>
              </a:defRPr>
            </a:lvl2pPr>
            <a:lvl3pPr>
              <a:buNone/>
              <a:defRPr sz="1200" b="1">
                <a:solidFill>
                  <a:schemeClr val="bg1">
                    <a:lumMod val="60000"/>
                    <a:lumOff val="40000"/>
                  </a:schemeClr>
                </a:solidFill>
              </a:defRPr>
            </a:lvl3pPr>
            <a:lvl4pPr>
              <a:buNone/>
              <a:defRPr sz="1200" b="1">
                <a:solidFill>
                  <a:schemeClr val="bg1">
                    <a:lumMod val="60000"/>
                    <a:lumOff val="40000"/>
                  </a:schemeClr>
                </a:solidFill>
              </a:defRPr>
            </a:lvl4pPr>
            <a:lvl5pPr>
              <a:buNone/>
              <a:defRPr sz="1200" b="1">
                <a:solidFill>
                  <a:schemeClr val="bg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Headline– Myriad Web Pro, Bold, 15pt</a:t>
            </a:r>
            <a:endParaRPr lang="en-US" dirty="0"/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6029343" y="7790757"/>
            <a:ext cx="5362575" cy="2286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buNone/>
              <a:defRPr sz="1000" b="1" baseline="0">
                <a:solidFill>
                  <a:schemeClr val="tx1"/>
                </a:solidFill>
                <a:latin typeface="Myriad Web Pro" pitchFamily="34" charset="0"/>
              </a:defRPr>
            </a:lvl1pPr>
            <a:lvl2pPr>
              <a:buNone/>
              <a:defRPr sz="1000" b="1">
                <a:solidFill>
                  <a:schemeClr val="tx1"/>
                </a:solidFill>
              </a:defRPr>
            </a:lvl2pPr>
            <a:lvl3pPr>
              <a:buNone/>
              <a:defRPr sz="1000" b="1">
                <a:solidFill>
                  <a:schemeClr val="tx1"/>
                </a:solidFill>
              </a:defRPr>
            </a:lvl3pPr>
            <a:lvl4pPr>
              <a:buNone/>
              <a:defRPr sz="1000" b="1">
                <a:solidFill>
                  <a:schemeClr val="tx1"/>
                </a:solidFill>
              </a:defRPr>
            </a:lvl4pPr>
            <a:lvl5pPr>
              <a:buNone/>
              <a:defRPr sz="10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Subhead – Myriad Web Pro, Bold, 10pt</a:t>
            </a:r>
            <a:endParaRPr 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863221" y="3443199"/>
            <a:ext cx="5362575" cy="2286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buNone/>
              <a:defRPr sz="1600" b="1" cap="none" baseline="0">
                <a:solidFill>
                  <a:schemeClr val="accent1"/>
                </a:solidFill>
                <a:latin typeface="Myriad Web Pro" pitchFamily="34" charset="0"/>
              </a:defRPr>
            </a:lvl1pPr>
            <a:lvl2pPr>
              <a:buNone/>
              <a:defRPr sz="1200" b="1">
                <a:solidFill>
                  <a:schemeClr val="bg1">
                    <a:lumMod val="60000"/>
                    <a:lumOff val="40000"/>
                  </a:schemeClr>
                </a:solidFill>
              </a:defRPr>
            </a:lvl2pPr>
            <a:lvl3pPr>
              <a:buNone/>
              <a:defRPr sz="1200" b="1">
                <a:solidFill>
                  <a:schemeClr val="bg1">
                    <a:lumMod val="60000"/>
                    <a:lumOff val="40000"/>
                  </a:schemeClr>
                </a:solidFill>
              </a:defRPr>
            </a:lvl3pPr>
            <a:lvl4pPr>
              <a:buNone/>
              <a:defRPr sz="1200" b="1">
                <a:solidFill>
                  <a:schemeClr val="bg1">
                    <a:lumMod val="60000"/>
                    <a:lumOff val="40000"/>
                  </a:schemeClr>
                </a:solidFill>
              </a:defRPr>
            </a:lvl4pPr>
            <a:lvl5pPr>
              <a:buNone/>
              <a:defRPr sz="1200" b="1">
                <a:solidFill>
                  <a:schemeClr val="bg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Headline– Myriad Web Pro, Bold, 15pt</a:t>
            </a:r>
            <a:endParaRPr lang="en-US" dirty="0"/>
          </a:p>
        </p:txBody>
      </p:sp>
      <p:sp>
        <p:nvSpPr>
          <p:cNvPr id="51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6863221" y="3700374"/>
            <a:ext cx="5362575" cy="2286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buNone/>
              <a:defRPr sz="1000" b="1" baseline="0">
                <a:solidFill>
                  <a:schemeClr val="tx1"/>
                </a:solidFill>
                <a:latin typeface="Myriad Web Pro" pitchFamily="34" charset="0"/>
              </a:defRPr>
            </a:lvl1pPr>
            <a:lvl2pPr>
              <a:buNone/>
              <a:defRPr sz="1000" b="1">
                <a:solidFill>
                  <a:schemeClr val="tx1"/>
                </a:solidFill>
              </a:defRPr>
            </a:lvl2pPr>
            <a:lvl3pPr>
              <a:buNone/>
              <a:defRPr sz="1000" b="1">
                <a:solidFill>
                  <a:schemeClr val="tx1"/>
                </a:solidFill>
              </a:defRPr>
            </a:lvl3pPr>
            <a:lvl4pPr>
              <a:buNone/>
              <a:defRPr sz="1000" b="1">
                <a:solidFill>
                  <a:schemeClr val="tx1"/>
                </a:solidFill>
              </a:defRPr>
            </a:lvl4pPr>
            <a:lvl5pPr>
              <a:buNone/>
              <a:defRPr sz="10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Subhead – Myriad Web Pro, Bold, 10pt</a:t>
            </a:r>
            <a:endParaRPr lang="en-US" dirty="0"/>
          </a:p>
        </p:txBody>
      </p:sp>
      <p:sp>
        <p:nvSpPr>
          <p:cNvPr id="52" name="Text Placeholder 24"/>
          <p:cNvSpPr>
            <a:spLocks noGrp="1"/>
          </p:cNvSpPr>
          <p:nvPr>
            <p:ph type="body" sz="quarter" idx="30"/>
          </p:nvPr>
        </p:nvSpPr>
        <p:spPr>
          <a:xfrm>
            <a:off x="6863221" y="3957549"/>
            <a:ext cx="5367528" cy="2095500"/>
          </a:xfrm>
          <a:prstGeom prst="rect">
            <a:avLst/>
          </a:prstGeom>
        </p:spPr>
        <p:txBody>
          <a:bodyPr/>
          <a:lstStyle>
            <a:lvl1pPr marL="285750" indent="-171450">
              <a:spcBef>
                <a:spcPts val="0"/>
              </a:spcBef>
              <a:spcAft>
                <a:spcPts val="600"/>
              </a:spcAft>
              <a:buSzPct val="120000"/>
              <a:buFont typeface="Wingdings" pitchFamily="2" charset="2"/>
              <a:buChar char="§"/>
              <a:defRPr sz="900">
                <a:latin typeface="Myriad Web Pro" pitchFamily="34" charset="0"/>
              </a:defRPr>
            </a:lvl1pPr>
            <a:lvl2pPr marL="457200" indent="-114300">
              <a:spcBef>
                <a:spcPts val="0"/>
              </a:spcBef>
              <a:spcAft>
                <a:spcPts val="600"/>
              </a:spcAft>
              <a:defRPr sz="900">
                <a:latin typeface="Myriad Web Pro" pitchFamily="34" charset="0"/>
              </a:defRPr>
            </a:lvl2pPr>
            <a:lvl3pPr marL="571500" indent="-114300">
              <a:spcBef>
                <a:spcPts val="0"/>
              </a:spcBef>
              <a:spcAft>
                <a:spcPts val="600"/>
              </a:spcAft>
              <a:defRPr sz="900">
                <a:latin typeface="Myriad Web Pro" pitchFamily="34" charset="0"/>
              </a:defRPr>
            </a:lvl3pPr>
            <a:lvl4pPr>
              <a:defRPr sz="800">
                <a:latin typeface="Myriad Web Pro" pitchFamily="34" charset="0"/>
              </a:defRPr>
            </a:lvl4pPr>
            <a:lvl5pPr>
              <a:defRPr sz="800">
                <a:latin typeface="Myriad Web Pro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54453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9" descr="&quot;&quot;" title="Alt"/>
          <p:cNvSpPr/>
          <p:nvPr userDrawn="1"/>
        </p:nvSpPr>
        <p:spPr>
          <a:xfrm>
            <a:off x="6514145" y="2803208"/>
            <a:ext cx="8915400" cy="7490889"/>
          </a:xfrm>
          <a:custGeom>
            <a:avLst/>
            <a:gdLst>
              <a:gd name="connsiteX0" fmla="*/ 0 w 9946887"/>
              <a:gd name="connsiteY0" fmla="*/ 1185770 h 7114478"/>
              <a:gd name="connsiteX1" fmla="*/ 1185770 w 9946887"/>
              <a:gd name="connsiteY1" fmla="*/ 0 h 7114478"/>
              <a:gd name="connsiteX2" fmla="*/ 8761117 w 9946887"/>
              <a:gd name="connsiteY2" fmla="*/ 0 h 7114478"/>
              <a:gd name="connsiteX3" fmla="*/ 9946887 w 9946887"/>
              <a:gd name="connsiteY3" fmla="*/ 1185770 h 7114478"/>
              <a:gd name="connsiteX4" fmla="*/ 9946887 w 9946887"/>
              <a:gd name="connsiteY4" fmla="*/ 5928708 h 7114478"/>
              <a:gd name="connsiteX5" fmla="*/ 8761117 w 9946887"/>
              <a:gd name="connsiteY5" fmla="*/ 7114478 h 7114478"/>
              <a:gd name="connsiteX6" fmla="*/ 1185770 w 9946887"/>
              <a:gd name="connsiteY6" fmla="*/ 7114478 h 7114478"/>
              <a:gd name="connsiteX7" fmla="*/ 0 w 9946887"/>
              <a:gd name="connsiteY7" fmla="*/ 5928708 h 7114478"/>
              <a:gd name="connsiteX8" fmla="*/ 0 w 9946887"/>
              <a:gd name="connsiteY8" fmla="*/ 1185770 h 7114478"/>
              <a:gd name="connsiteX0" fmla="*/ 0 w 9969190"/>
              <a:gd name="connsiteY0" fmla="*/ 546917 h 7122396"/>
              <a:gd name="connsiteX1" fmla="*/ 1208073 w 9969190"/>
              <a:gd name="connsiteY1" fmla="*/ 7918 h 7122396"/>
              <a:gd name="connsiteX2" fmla="*/ 8783420 w 9969190"/>
              <a:gd name="connsiteY2" fmla="*/ 7918 h 7122396"/>
              <a:gd name="connsiteX3" fmla="*/ 9969190 w 9969190"/>
              <a:gd name="connsiteY3" fmla="*/ 1193688 h 7122396"/>
              <a:gd name="connsiteX4" fmla="*/ 9969190 w 9969190"/>
              <a:gd name="connsiteY4" fmla="*/ 5936626 h 7122396"/>
              <a:gd name="connsiteX5" fmla="*/ 8783420 w 9969190"/>
              <a:gd name="connsiteY5" fmla="*/ 7122396 h 7122396"/>
              <a:gd name="connsiteX6" fmla="*/ 1208073 w 9969190"/>
              <a:gd name="connsiteY6" fmla="*/ 7122396 h 7122396"/>
              <a:gd name="connsiteX7" fmla="*/ 22303 w 9969190"/>
              <a:gd name="connsiteY7" fmla="*/ 5936626 h 7122396"/>
              <a:gd name="connsiteX8" fmla="*/ 0 w 9969190"/>
              <a:gd name="connsiteY8" fmla="*/ 546917 h 7122396"/>
              <a:gd name="connsiteX0" fmla="*/ 0 w 9969190"/>
              <a:gd name="connsiteY0" fmla="*/ 546917 h 7139758"/>
              <a:gd name="connsiteX1" fmla="*/ 1208073 w 9969190"/>
              <a:gd name="connsiteY1" fmla="*/ 7918 h 7139758"/>
              <a:gd name="connsiteX2" fmla="*/ 8783420 w 9969190"/>
              <a:gd name="connsiteY2" fmla="*/ 7918 h 7139758"/>
              <a:gd name="connsiteX3" fmla="*/ 9969190 w 9969190"/>
              <a:gd name="connsiteY3" fmla="*/ 1193688 h 7139758"/>
              <a:gd name="connsiteX4" fmla="*/ 9969190 w 9969190"/>
              <a:gd name="connsiteY4" fmla="*/ 5936626 h 7139758"/>
              <a:gd name="connsiteX5" fmla="*/ 8783420 w 9969190"/>
              <a:gd name="connsiteY5" fmla="*/ 7122396 h 7139758"/>
              <a:gd name="connsiteX6" fmla="*/ 1208073 w 9969190"/>
              <a:gd name="connsiteY6" fmla="*/ 7122396 h 7139758"/>
              <a:gd name="connsiteX7" fmla="*/ 0 w 9969190"/>
              <a:gd name="connsiteY7" fmla="*/ 6628002 h 7139758"/>
              <a:gd name="connsiteX8" fmla="*/ 0 w 9969190"/>
              <a:gd name="connsiteY8" fmla="*/ 546917 h 7139758"/>
              <a:gd name="connsiteX0" fmla="*/ 0 w 9969190"/>
              <a:gd name="connsiteY0" fmla="*/ 546917 h 7139758"/>
              <a:gd name="connsiteX1" fmla="*/ 1208073 w 9969190"/>
              <a:gd name="connsiteY1" fmla="*/ 7918 h 7139758"/>
              <a:gd name="connsiteX2" fmla="*/ 8783420 w 9969190"/>
              <a:gd name="connsiteY2" fmla="*/ 7918 h 7139758"/>
              <a:gd name="connsiteX3" fmla="*/ 9946888 w 9969190"/>
              <a:gd name="connsiteY3" fmla="*/ 546917 h 7139758"/>
              <a:gd name="connsiteX4" fmla="*/ 9969190 w 9969190"/>
              <a:gd name="connsiteY4" fmla="*/ 5936626 h 7139758"/>
              <a:gd name="connsiteX5" fmla="*/ 8783420 w 9969190"/>
              <a:gd name="connsiteY5" fmla="*/ 7122396 h 7139758"/>
              <a:gd name="connsiteX6" fmla="*/ 1208073 w 9969190"/>
              <a:gd name="connsiteY6" fmla="*/ 7122396 h 7139758"/>
              <a:gd name="connsiteX7" fmla="*/ 0 w 9969190"/>
              <a:gd name="connsiteY7" fmla="*/ 6628002 h 7139758"/>
              <a:gd name="connsiteX8" fmla="*/ 0 w 9969190"/>
              <a:gd name="connsiteY8" fmla="*/ 546917 h 7139758"/>
              <a:gd name="connsiteX0" fmla="*/ 0 w 9969190"/>
              <a:gd name="connsiteY0" fmla="*/ 546917 h 7139758"/>
              <a:gd name="connsiteX1" fmla="*/ 1208073 w 9969190"/>
              <a:gd name="connsiteY1" fmla="*/ 7918 h 7139758"/>
              <a:gd name="connsiteX2" fmla="*/ 8783420 w 9969190"/>
              <a:gd name="connsiteY2" fmla="*/ 7918 h 7139758"/>
              <a:gd name="connsiteX3" fmla="*/ 9946888 w 9969190"/>
              <a:gd name="connsiteY3" fmla="*/ 546917 h 7139758"/>
              <a:gd name="connsiteX4" fmla="*/ 9969190 w 9969190"/>
              <a:gd name="connsiteY4" fmla="*/ 6449582 h 7139758"/>
              <a:gd name="connsiteX5" fmla="*/ 8783420 w 9969190"/>
              <a:gd name="connsiteY5" fmla="*/ 7122396 h 7139758"/>
              <a:gd name="connsiteX6" fmla="*/ 1208073 w 9969190"/>
              <a:gd name="connsiteY6" fmla="*/ 7122396 h 7139758"/>
              <a:gd name="connsiteX7" fmla="*/ 0 w 9969190"/>
              <a:gd name="connsiteY7" fmla="*/ 6628002 h 7139758"/>
              <a:gd name="connsiteX8" fmla="*/ 0 w 9969190"/>
              <a:gd name="connsiteY8" fmla="*/ 546917 h 7139758"/>
              <a:gd name="connsiteX0" fmla="*/ 0 w 9969190"/>
              <a:gd name="connsiteY0" fmla="*/ 528867 h 7144010"/>
              <a:gd name="connsiteX1" fmla="*/ 1208073 w 9969190"/>
              <a:gd name="connsiteY1" fmla="*/ 12170 h 7144010"/>
              <a:gd name="connsiteX2" fmla="*/ 8783420 w 9969190"/>
              <a:gd name="connsiteY2" fmla="*/ 12170 h 7144010"/>
              <a:gd name="connsiteX3" fmla="*/ 9946888 w 9969190"/>
              <a:gd name="connsiteY3" fmla="*/ 551169 h 7144010"/>
              <a:gd name="connsiteX4" fmla="*/ 9969190 w 9969190"/>
              <a:gd name="connsiteY4" fmla="*/ 6453834 h 7144010"/>
              <a:gd name="connsiteX5" fmla="*/ 8783420 w 9969190"/>
              <a:gd name="connsiteY5" fmla="*/ 7126648 h 7144010"/>
              <a:gd name="connsiteX6" fmla="*/ 1208073 w 9969190"/>
              <a:gd name="connsiteY6" fmla="*/ 7126648 h 7144010"/>
              <a:gd name="connsiteX7" fmla="*/ 0 w 9969190"/>
              <a:gd name="connsiteY7" fmla="*/ 6632254 h 7144010"/>
              <a:gd name="connsiteX8" fmla="*/ 0 w 9969190"/>
              <a:gd name="connsiteY8" fmla="*/ 528867 h 7144010"/>
              <a:gd name="connsiteX0" fmla="*/ 22303 w 9991493"/>
              <a:gd name="connsiteY0" fmla="*/ 528867 h 7144010"/>
              <a:gd name="connsiteX1" fmla="*/ 1230376 w 9991493"/>
              <a:gd name="connsiteY1" fmla="*/ 12170 h 7144010"/>
              <a:gd name="connsiteX2" fmla="*/ 8805723 w 9991493"/>
              <a:gd name="connsiteY2" fmla="*/ 12170 h 7144010"/>
              <a:gd name="connsiteX3" fmla="*/ 9969191 w 9991493"/>
              <a:gd name="connsiteY3" fmla="*/ 551169 h 7144010"/>
              <a:gd name="connsiteX4" fmla="*/ 9991493 w 9991493"/>
              <a:gd name="connsiteY4" fmla="*/ 6453834 h 7144010"/>
              <a:gd name="connsiteX5" fmla="*/ 8805723 w 9991493"/>
              <a:gd name="connsiteY5" fmla="*/ 7126648 h 7144010"/>
              <a:gd name="connsiteX6" fmla="*/ 1230376 w 9991493"/>
              <a:gd name="connsiteY6" fmla="*/ 7126648 h 7144010"/>
              <a:gd name="connsiteX7" fmla="*/ 22303 w 9991493"/>
              <a:gd name="connsiteY7" fmla="*/ 6632254 h 7144010"/>
              <a:gd name="connsiteX8" fmla="*/ 0 w 9991493"/>
              <a:gd name="connsiteY8" fmla="*/ 636639 h 7144010"/>
              <a:gd name="connsiteX9" fmla="*/ 22303 w 9991493"/>
              <a:gd name="connsiteY9" fmla="*/ 528867 h 7144010"/>
              <a:gd name="connsiteX0" fmla="*/ 0 w 9991493"/>
              <a:gd name="connsiteY0" fmla="*/ 632388 h 7139759"/>
              <a:gd name="connsiteX1" fmla="*/ 1230376 w 9991493"/>
              <a:gd name="connsiteY1" fmla="*/ 7919 h 7139759"/>
              <a:gd name="connsiteX2" fmla="*/ 8805723 w 9991493"/>
              <a:gd name="connsiteY2" fmla="*/ 7919 h 7139759"/>
              <a:gd name="connsiteX3" fmla="*/ 9969191 w 9991493"/>
              <a:gd name="connsiteY3" fmla="*/ 546918 h 7139759"/>
              <a:gd name="connsiteX4" fmla="*/ 9991493 w 9991493"/>
              <a:gd name="connsiteY4" fmla="*/ 6449583 h 7139759"/>
              <a:gd name="connsiteX5" fmla="*/ 8805723 w 9991493"/>
              <a:gd name="connsiteY5" fmla="*/ 7122397 h 7139759"/>
              <a:gd name="connsiteX6" fmla="*/ 1230376 w 9991493"/>
              <a:gd name="connsiteY6" fmla="*/ 7122397 h 7139759"/>
              <a:gd name="connsiteX7" fmla="*/ 22303 w 9991493"/>
              <a:gd name="connsiteY7" fmla="*/ 6628003 h 7139759"/>
              <a:gd name="connsiteX8" fmla="*/ 0 w 9991493"/>
              <a:gd name="connsiteY8" fmla="*/ 632388 h 7139759"/>
              <a:gd name="connsiteX0" fmla="*/ 0 w 9991493"/>
              <a:gd name="connsiteY0" fmla="*/ 632388 h 7139759"/>
              <a:gd name="connsiteX1" fmla="*/ 8805723 w 9991493"/>
              <a:gd name="connsiteY1" fmla="*/ 7919 h 7139759"/>
              <a:gd name="connsiteX2" fmla="*/ 9969191 w 9991493"/>
              <a:gd name="connsiteY2" fmla="*/ 546918 h 7139759"/>
              <a:gd name="connsiteX3" fmla="*/ 9991493 w 9991493"/>
              <a:gd name="connsiteY3" fmla="*/ 6449583 h 7139759"/>
              <a:gd name="connsiteX4" fmla="*/ 8805723 w 9991493"/>
              <a:gd name="connsiteY4" fmla="*/ 7122397 h 7139759"/>
              <a:gd name="connsiteX5" fmla="*/ 1230376 w 9991493"/>
              <a:gd name="connsiteY5" fmla="*/ 7122397 h 7139759"/>
              <a:gd name="connsiteX6" fmla="*/ 22303 w 9991493"/>
              <a:gd name="connsiteY6" fmla="*/ 6628003 h 7139759"/>
              <a:gd name="connsiteX7" fmla="*/ 0 w 9991493"/>
              <a:gd name="connsiteY7" fmla="*/ 632388 h 7139759"/>
              <a:gd name="connsiteX0" fmla="*/ 0 w 9991493"/>
              <a:gd name="connsiteY0" fmla="*/ 85470 h 6592841"/>
              <a:gd name="connsiteX1" fmla="*/ 9969191 w 9991493"/>
              <a:gd name="connsiteY1" fmla="*/ 0 h 6592841"/>
              <a:gd name="connsiteX2" fmla="*/ 9991493 w 9991493"/>
              <a:gd name="connsiteY2" fmla="*/ 5902665 h 6592841"/>
              <a:gd name="connsiteX3" fmla="*/ 8805723 w 9991493"/>
              <a:gd name="connsiteY3" fmla="*/ 6575479 h 6592841"/>
              <a:gd name="connsiteX4" fmla="*/ 1230376 w 9991493"/>
              <a:gd name="connsiteY4" fmla="*/ 6575479 h 6592841"/>
              <a:gd name="connsiteX5" fmla="*/ 22303 w 9991493"/>
              <a:gd name="connsiteY5" fmla="*/ 6081085 h 6592841"/>
              <a:gd name="connsiteX6" fmla="*/ 0 w 9991493"/>
              <a:gd name="connsiteY6" fmla="*/ 85470 h 6592841"/>
              <a:gd name="connsiteX0" fmla="*/ 0 w 9991493"/>
              <a:gd name="connsiteY0" fmla="*/ 0 h 7221049"/>
              <a:gd name="connsiteX1" fmla="*/ 9969191 w 9991493"/>
              <a:gd name="connsiteY1" fmla="*/ 628208 h 7221049"/>
              <a:gd name="connsiteX2" fmla="*/ 9991493 w 9991493"/>
              <a:gd name="connsiteY2" fmla="*/ 6530873 h 7221049"/>
              <a:gd name="connsiteX3" fmla="*/ 8805723 w 9991493"/>
              <a:gd name="connsiteY3" fmla="*/ 7203687 h 7221049"/>
              <a:gd name="connsiteX4" fmla="*/ 1230376 w 9991493"/>
              <a:gd name="connsiteY4" fmla="*/ 7203687 h 7221049"/>
              <a:gd name="connsiteX5" fmla="*/ 22303 w 9991493"/>
              <a:gd name="connsiteY5" fmla="*/ 6709293 h 7221049"/>
              <a:gd name="connsiteX6" fmla="*/ 0 w 9991493"/>
              <a:gd name="connsiteY6" fmla="*/ 0 h 7221049"/>
              <a:gd name="connsiteX0" fmla="*/ 0 w 9991493"/>
              <a:gd name="connsiteY0" fmla="*/ 63168 h 7284217"/>
              <a:gd name="connsiteX1" fmla="*/ 9969191 w 9991493"/>
              <a:gd name="connsiteY1" fmla="*/ 0 h 7284217"/>
              <a:gd name="connsiteX2" fmla="*/ 9991493 w 9991493"/>
              <a:gd name="connsiteY2" fmla="*/ 6594041 h 7284217"/>
              <a:gd name="connsiteX3" fmla="*/ 8805723 w 9991493"/>
              <a:gd name="connsiteY3" fmla="*/ 7266855 h 7284217"/>
              <a:gd name="connsiteX4" fmla="*/ 1230376 w 9991493"/>
              <a:gd name="connsiteY4" fmla="*/ 7266855 h 7284217"/>
              <a:gd name="connsiteX5" fmla="*/ 22303 w 9991493"/>
              <a:gd name="connsiteY5" fmla="*/ 6772461 h 7284217"/>
              <a:gd name="connsiteX6" fmla="*/ 0 w 9991493"/>
              <a:gd name="connsiteY6" fmla="*/ 63168 h 7284217"/>
              <a:gd name="connsiteX0" fmla="*/ 0 w 10013796"/>
              <a:gd name="connsiteY0" fmla="*/ 18563 h 7239612"/>
              <a:gd name="connsiteX1" fmla="*/ 10013796 w 10013796"/>
              <a:gd name="connsiteY1" fmla="*/ 0 h 7239612"/>
              <a:gd name="connsiteX2" fmla="*/ 9991493 w 10013796"/>
              <a:gd name="connsiteY2" fmla="*/ 6549436 h 7239612"/>
              <a:gd name="connsiteX3" fmla="*/ 8805723 w 10013796"/>
              <a:gd name="connsiteY3" fmla="*/ 7222250 h 7239612"/>
              <a:gd name="connsiteX4" fmla="*/ 1230376 w 10013796"/>
              <a:gd name="connsiteY4" fmla="*/ 7222250 h 7239612"/>
              <a:gd name="connsiteX5" fmla="*/ 22303 w 10013796"/>
              <a:gd name="connsiteY5" fmla="*/ 6727856 h 7239612"/>
              <a:gd name="connsiteX6" fmla="*/ 0 w 10013796"/>
              <a:gd name="connsiteY6" fmla="*/ 18563 h 7239612"/>
              <a:gd name="connsiteX0" fmla="*/ 0 w 10013796"/>
              <a:gd name="connsiteY0" fmla="*/ 18563 h 7239612"/>
              <a:gd name="connsiteX1" fmla="*/ 10013796 w 10013796"/>
              <a:gd name="connsiteY1" fmla="*/ 0 h 7239612"/>
              <a:gd name="connsiteX2" fmla="*/ 9991493 w 10013796"/>
              <a:gd name="connsiteY2" fmla="*/ 6549436 h 7239612"/>
              <a:gd name="connsiteX3" fmla="*/ 9106325 w 10013796"/>
              <a:gd name="connsiteY3" fmla="*/ 7222251 h 7239612"/>
              <a:gd name="connsiteX4" fmla="*/ 1230376 w 10013796"/>
              <a:gd name="connsiteY4" fmla="*/ 7222250 h 7239612"/>
              <a:gd name="connsiteX5" fmla="*/ 22303 w 10013796"/>
              <a:gd name="connsiteY5" fmla="*/ 6727856 h 7239612"/>
              <a:gd name="connsiteX6" fmla="*/ 0 w 10013796"/>
              <a:gd name="connsiteY6" fmla="*/ 18563 h 7239612"/>
              <a:gd name="connsiteX0" fmla="*/ 0 w 10013796"/>
              <a:gd name="connsiteY0" fmla="*/ 18563 h 7245468"/>
              <a:gd name="connsiteX1" fmla="*/ 10013796 w 10013796"/>
              <a:gd name="connsiteY1" fmla="*/ 0 h 7245468"/>
              <a:gd name="connsiteX2" fmla="*/ 9991493 w 10013796"/>
              <a:gd name="connsiteY2" fmla="*/ 6549436 h 7245468"/>
              <a:gd name="connsiteX3" fmla="*/ 9081275 w 10013796"/>
              <a:gd name="connsiteY3" fmla="*/ 7245468 h 7245468"/>
              <a:gd name="connsiteX4" fmla="*/ 1230376 w 10013796"/>
              <a:gd name="connsiteY4" fmla="*/ 7222250 h 7245468"/>
              <a:gd name="connsiteX5" fmla="*/ 22303 w 10013796"/>
              <a:gd name="connsiteY5" fmla="*/ 6727856 h 7245468"/>
              <a:gd name="connsiteX6" fmla="*/ 0 w 10013796"/>
              <a:gd name="connsiteY6" fmla="*/ 18563 h 7245468"/>
              <a:gd name="connsiteX0" fmla="*/ 0 w 10013796"/>
              <a:gd name="connsiteY0" fmla="*/ 18563 h 7239612"/>
              <a:gd name="connsiteX1" fmla="*/ 10013796 w 10013796"/>
              <a:gd name="connsiteY1" fmla="*/ 0 h 7239612"/>
              <a:gd name="connsiteX2" fmla="*/ 9991493 w 10013796"/>
              <a:gd name="connsiteY2" fmla="*/ 6549436 h 7239612"/>
              <a:gd name="connsiteX3" fmla="*/ 9056226 w 10013796"/>
              <a:gd name="connsiteY3" fmla="*/ 7222251 h 7239612"/>
              <a:gd name="connsiteX4" fmla="*/ 1230376 w 10013796"/>
              <a:gd name="connsiteY4" fmla="*/ 7222250 h 7239612"/>
              <a:gd name="connsiteX5" fmla="*/ 22303 w 10013796"/>
              <a:gd name="connsiteY5" fmla="*/ 6727856 h 7239612"/>
              <a:gd name="connsiteX6" fmla="*/ 0 w 10013796"/>
              <a:gd name="connsiteY6" fmla="*/ 18563 h 7239612"/>
              <a:gd name="connsiteX0" fmla="*/ 0 w 10013796"/>
              <a:gd name="connsiteY0" fmla="*/ 18563 h 7239613"/>
              <a:gd name="connsiteX1" fmla="*/ 10013796 w 10013796"/>
              <a:gd name="connsiteY1" fmla="*/ 0 h 7239613"/>
              <a:gd name="connsiteX2" fmla="*/ 9991493 w 10013796"/>
              <a:gd name="connsiteY2" fmla="*/ 6549436 h 7239613"/>
              <a:gd name="connsiteX3" fmla="*/ 9056226 w 10013796"/>
              <a:gd name="connsiteY3" fmla="*/ 7222251 h 7239613"/>
              <a:gd name="connsiteX4" fmla="*/ 1205326 w 10013796"/>
              <a:gd name="connsiteY4" fmla="*/ 7222251 h 7239613"/>
              <a:gd name="connsiteX5" fmla="*/ 22303 w 10013796"/>
              <a:gd name="connsiteY5" fmla="*/ 6727856 h 7239613"/>
              <a:gd name="connsiteX6" fmla="*/ 0 w 10013796"/>
              <a:gd name="connsiteY6" fmla="*/ 18563 h 7239613"/>
              <a:gd name="connsiteX0" fmla="*/ 0 w 10013796"/>
              <a:gd name="connsiteY0" fmla="*/ 18563 h 7239613"/>
              <a:gd name="connsiteX1" fmla="*/ 10013796 w 10013796"/>
              <a:gd name="connsiteY1" fmla="*/ 0 h 7239613"/>
              <a:gd name="connsiteX2" fmla="*/ 9991493 w 10013796"/>
              <a:gd name="connsiteY2" fmla="*/ 6549436 h 7239613"/>
              <a:gd name="connsiteX3" fmla="*/ 8830774 w 10013796"/>
              <a:gd name="connsiteY3" fmla="*/ 7222252 h 7239613"/>
              <a:gd name="connsiteX4" fmla="*/ 1205326 w 10013796"/>
              <a:gd name="connsiteY4" fmla="*/ 7222251 h 7239613"/>
              <a:gd name="connsiteX5" fmla="*/ 22303 w 10013796"/>
              <a:gd name="connsiteY5" fmla="*/ 6727856 h 7239613"/>
              <a:gd name="connsiteX6" fmla="*/ 0 w 10013796"/>
              <a:gd name="connsiteY6" fmla="*/ 18563 h 72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796" h="7239613">
                <a:moveTo>
                  <a:pt x="0" y="18563"/>
                </a:moveTo>
                <a:lnTo>
                  <a:pt x="10013796" y="0"/>
                </a:lnTo>
                <a:cubicBezTo>
                  <a:pt x="10006362" y="2183145"/>
                  <a:pt x="9998927" y="4366291"/>
                  <a:pt x="9991493" y="6549436"/>
                </a:cubicBezTo>
                <a:cubicBezTo>
                  <a:pt x="9991493" y="7204319"/>
                  <a:pt x="9485657" y="7222252"/>
                  <a:pt x="8830774" y="7222252"/>
                </a:cubicBezTo>
                <a:lnTo>
                  <a:pt x="1205326" y="7222251"/>
                </a:lnTo>
                <a:cubicBezTo>
                  <a:pt x="550443" y="7222251"/>
                  <a:pt x="22303" y="7382739"/>
                  <a:pt x="22303" y="6727856"/>
                </a:cubicBezTo>
                <a:cubicBezTo>
                  <a:pt x="14869" y="4729318"/>
                  <a:pt x="7434" y="2017101"/>
                  <a:pt x="0" y="1856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0" name="Rectangle 9" descr="&quot;&quot;" title="Alt"/>
          <p:cNvSpPr/>
          <p:nvPr userDrawn="1"/>
        </p:nvSpPr>
        <p:spPr>
          <a:xfrm>
            <a:off x="0" y="0"/>
            <a:ext cx="219456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 descr="&quot;&quot;" title="Alt"/>
          <p:cNvSpPr/>
          <p:nvPr userDrawn="1"/>
        </p:nvSpPr>
        <p:spPr>
          <a:xfrm>
            <a:off x="0" y="190398"/>
            <a:ext cx="21945600" cy="137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 descr="&quot;&quot;" title="Alt"/>
          <p:cNvGrpSpPr>
            <a:grpSpLocks noChangeAspect="1"/>
          </p:cNvGrpSpPr>
          <p:nvPr userDrawn="1"/>
        </p:nvGrpSpPr>
        <p:grpSpPr>
          <a:xfrm>
            <a:off x="578940" y="144678"/>
            <a:ext cx="380999" cy="228600"/>
            <a:chOff x="764789" y="180087"/>
            <a:chExt cx="446048" cy="267630"/>
          </a:xfrm>
        </p:grpSpPr>
        <p:sp>
          <p:nvSpPr>
            <p:cNvPr id="20" name="Chevron 19"/>
            <p:cNvSpPr/>
            <p:nvPr userDrawn="1"/>
          </p:nvSpPr>
          <p:spPr>
            <a:xfrm>
              <a:off x="987813" y="180087"/>
              <a:ext cx="223024" cy="267630"/>
            </a:xfrm>
            <a:prstGeom prst="chevron">
              <a:avLst/>
            </a:prstGeom>
            <a:solidFill>
              <a:srgbClr val="1D7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Chevron 20"/>
            <p:cNvSpPr/>
            <p:nvPr userDrawn="1"/>
          </p:nvSpPr>
          <p:spPr>
            <a:xfrm>
              <a:off x="764789" y="180087"/>
              <a:ext cx="223024" cy="267630"/>
            </a:xfrm>
            <a:prstGeom prst="chevron">
              <a:avLst/>
            </a:prstGeom>
            <a:solidFill>
              <a:srgbClr val="1D7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>
            <a:grpSpLocks noChangeAspect="1"/>
          </p:cNvGrpSpPr>
          <p:nvPr userDrawn="1"/>
        </p:nvGrpSpPr>
        <p:grpSpPr>
          <a:xfrm flipH="1">
            <a:off x="20744049" y="144678"/>
            <a:ext cx="380999" cy="228600"/>
            <a:chOff x="764789" y="180087"/>
            <a:chExt cx="446048" cy="267630"/>
          </a:xfrm>
        </p:grpSpPr>
        <p:sp>
          <p:nvSpPr>
            <p:cNvPr id="27" name="Chevron 26"/>
            <p:cNvSpPr/>
            <p:nvPr userDrawn="1"/>
          </p:nvSpPr>
          <p:spPr>
            <a:xfrm>
              <a:off x="987813" y="180087"/>
              <a:ext cx="223024" cy="267630"/>
            </a:xfrm>
            <a:prstGeom prst="chevron">
              <a:avLst/>
            </a:prstGeom>
            <a:solidFill>
              <a:srgbClr val="1D7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Chevron 27"/>
            <p:cNvSpPr/>
            <p:nvPr userDrawn="1"/>
          </p:nvSpPr>
          <p:spPr>
            <a:xfrm>
              <a:off x="764789" y="180087"/>
              <a:ext cx="223024" cy="267630"/>
            </a:xfrm>
            <a:prstGeom prst="chevron">
              <a:avLst/>
            </a:prstGeom>
            <a:solidFill>
              <a:srgbClr val="1D7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Rectangle 15" descr="&quot;&quot;" title="Alt"/>
          <p:cNvSpPr/>
          <p:nvPr userDrawn="1"/>
        </p:nvSpPr>
        <p:spPr>
          <a:xfrm>
            <a:off x="0" y="10647986"/>
            <a:ext cx="21945600" cy="32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 descr="&quot;&quot;" title="Alt"/>
          <p:cNvGrpSpPr>
            <a:grpSpLocks noChangeAspect="1"/>
          </p:cNvGrpSpPr>
          <p:nvPr userDrawn="1"/>
        </p:nvGrpSpPr>
        <p:grpSpPr>
          <a:xfrm>
            <a:off x="578940" y="10647986"/>
            <a:ext cx="533399" cy="320040"/>
            <a:chOff x="764789" y="180087"/>
            <a:chExt cx="446048" cy="267630"/>
          </a:xfrm>
          <a:solidFill>
            <a:schemeClr val="accent1"/>
          </a:solidFill>
        </p:grpSpPr>
        <p:sp>
          <p:nvSpPr>
            <p:cNvPr id="30" name="Chevron 29"/>
            <p:cNvSpPr/>
            <p:nvPr userDrawn="1"/>
          </p:nvSpPr>
          <p:spPr>
            <a:xfrm>
              <a:off x="987813" y="180087"/>
              <a:ext cx="223024" cy="26763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 userDrawn="1"/>
          </p:nvSpPr>
          <p:spPr>
            <a:xfrm>
              <a:off x="764789" y="180087"/>
              <a:ext cx="223024" cy="26763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6172186" y="1239819"/>
            <a:ext cx="9608416" cy="397843"/>
            <a:chOff x="6172186" y="1239819"/>
            <a:chExt cx="9608416" cy="397843"/>
          </a:xfrm>
        </p:grpSpPr>
        <p:sp>
          <p:nvSpPr>
            <p:cNvPr id="34" name="Flowchart: Merge 33"/>
            <p:cNvSpPr/>
            <p:nvPr userDrawn="1"/>
          </p:nvSpPr>
          <p:spPr>
            <a:xfrm>
              <a:off x="6172186" y="1239819"/>
              <a:ext cx="700204" cy="397843"/>
            </a:xfrm>
            <a:prstGeom prst="flowChartMerg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Merge 34"/>
            <p:cNvSpPr/>
            <p:nvPr userDrawn="1"/>
          </p:nvSpPr>
          <p:spPr>
            <a:xfrm>
              <a:off x="15080398" y="1239819"/>
              <a:ext cx="700204" cy="397843"/>
            </a:xfrm>
            <a:prstGeom prst="flowChartMerg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Image: Fruits and vegetables." title="Alt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700" y="1371600"/>
            <a:ext cx="2971800" cy="1828800"/>
          </a:xfrm>
          <a:prstGeom prst="rect">
            <a:avLst/>
          </a:prstGeom>
        </p:spPr>
      </p:pic>
      <p:pic>
        <p:nvPicPr>
          <p:cNvPr id="12" name="Picture 11" descr="Image: Fruits and vegetables." title="Alt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1371600"/>
            <a:ext cx="2971800" cy="1828800"/>
          </a:xfrm>
          <a:prstGeom prst="rect">
            <a:avLst/>
          </a:prstGeom>
        </p:spPr>
      </p:pic>
      <p:pic>
        <p:nvPicPr>
          <p:cNvPr id="13" name="Picture 12" descr="Image: Fruits and vegetables." title="Alt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900" y="1371600"/>
            <a:ext cx="2971800" cy="1828800"/>
          </a:xfrm>
          <a:prstGeom prst="rect">
            <a:avLst/>
          </a:prstGeom>
        </p:spPr>
      </p:pic>
      <p:sp>
        <p:nvSpPr>
          <p:cNvPr id="4" name="Rounded Rectangle 3" descr="&quot;&quot;" title="Alt"/>
          <p:cNvSpPr/>
          <p:nvPr userDrawn="1"/>
        </p:nvSpPr>
        <p:spPr>
          <a:xfrm>
            <a:off x="391918" y="1381125"/>
            <a:ext cx="5780267" cy="2834640"/>
          </a:xfrm>
          <a:custGeom>
            <a:avLst/>
            <a:gdLst>
              <a:gd name="connsiteX0" fmla="*/ 0 w 5770742"/>
              <a:gd name="connsiteY0" fmla="*/ 358966 h 2153753"/>
              <a:gd name="connsiteX1" fmla="*/ 358966 w 5770742"/>
              <a:gd name="connsiteY1" fmla="*/ 0 h 2153753"/>
              <a:gd name="connsiteX2" fmla="*/ 5411776 w 5770742"/>
              <a:gd name="connsiteY2" fmla="*/ 0 h 2153753"/>
              <a:gd name="connsiteX3" fmla="*/ 5770742 w 5770742"/>
              <a:gd name="connsiteY3" fmla="*/ 358966 h 2153753"/>
              <a:gd name="connsiteX4" fmla="*/ 5770742 w 5770742"/>
              <a:gd name="connsiteY4" fmla="*/ 1794787 h 2153753"/>
              <a:gd name="connsiteX5" fmla="*/ 5411776 w 5770742"/>
              <a:gd name="connsiteY5" fmla="*/ 2153753 h 2153753"/>
              <a:gd name="connsiteX6" fmla="*/ 358966 w 5770742"/>
              <a:gd name="connsiteY6" fmla="*/ 2153753 h 2153753"/>
              <a:gd name="connsiteX7" fmla="*/ 0 w 5770742"/>
              <a:gd name="connsiteY7" fmla="*/ 1794787 h 2153753"/>
              <a:gd name="connsiteX8" fmla="*/ 0 w 5770742"/>
              <a:gd name="connsiteY8" fmla="*/ 358966 h 2153753"/>
              <a:gd name="connsiteX0" fmla="*/ 0 w 5770742"/>
              <a:gd name="connsiteY0" fmla="*/ 197041 h 2153753"/>
              <a:gd name="connsiteX1" fmla="*/ 358966 w 5770742"/>
              <a:gd name="connsiteY1" fmla="*/ 0 h 2153753"/>
              <a:gd name="connsiteX2" fmla="*/ 5411776 w 5770742"/>
              <a:gd name="connsiteY2" fmla="*/ 0 h 2153753"/>
              <a:gd name="connsiteX3" fmla="*/ 5770742 w 5770742"/>
              <a:gd name="connsiteY3" fmla="*/ 358966 h 2153753"/>
              <a:gd name="connsiteX4" fmla="*/ 5770742 w 5770742"/>
              <a:gd name="connsiteY4" fmla="*/ 1794787 h 2153753"/>
              <a:gd name="connsiteX5" fmla="*/ 5411776 w 5770742"/>
              <a:gd name="connsiteY5" fmla="*/ 2153753 h 2153753"/>
              <a:gd name="connsiteX6" fmla="*/ 358966 w 5770742"/>
              <a:gd name="connsiteY6" fmla="*/ 2153753 h 2153753"/>
              <a:gd name="connsiteX7" fmla="*/ 0 w 5770742"/>
              <a:gd name="connsiteY7" fmla="*/ 1794787 h 2153753"/>
              <a:gd name="connsiteX8" fmla="*/ 0 w 5770742"/>
              <a:gd name="connsiteY8" fmla="*/ 197041 h 2153753"/>
              <a:gd name="connsiteX0" fmla="*/ 0 w 5770742"/>
              <a:gd name="connsiteY0" fmla="*/ 197041 h 2153753"/>
              <a:gd name="connsiteX1" fmla="*/ 358966 w 5770742"/>
              <a:gd name="connsiteY1" fmla="*/ 0 h 2153753"/>
              <a:gd name="connsiteX2" fmla="*/ 5411776 w 5770742"/>
              <a:gd name="connsiteY2" fmla="*/ 0 h 2153753"/>
              <a:gd name="connsiteX3" fmla="*/ 5770742 w 5770742"/>
              <a:gd name="connsiteY3" fmla="*/ 358966 h 2153753"/>
              <a:gd name="connsiteX4" fmla="*/ 5770742 w 5770742"/>
              <a:gd name="connsiteY4" fmla="*/ 1794787 h 2153753"/>
              <a:gd name="connsiteX5" fmla="*/ 5411776 w 5770742"/>
              <a:gd name="connsiteY5" fmla="*/ 2153753 h 2153753"/>
              <a:gd name="connsiteX6" fmla="*/ 358966 w 5770742"/>
              <a:gd name="connsiteY6" fmla="*/ 2153753 h 2153753"/>
              <a:gd name="connsiteX7" fmla="*/ 0 w 5770742"/>
              <a:gd name="connsiteY7" fmla="*/ 1956712 h 2153753"/>
              <a:gd name="connsiteX8" fmla="*/ 0 w 5770742"/>
              <a:gd name="connsiteY8" fmla="*/ 197041 h 2153753"/>
              <a:gd name="connsiteX0" fmla="*/ 0 w 5770742"/>
              <a:gd name="connsiteY0" fmla="*/ 197041 h 2153753"/>
              <a:gd name="connsiteX1" fmla="*/ 358966 w 5770742"/>
              <a:gd name="connsiteY1" fmla="*/ 0 h 2153753"/>
              <a:gd name="connsiteX2" fmla="*/ 5411776 w 5770742"/>
              <a:gd name="connsiteY2" fmla="*/ 0 h 2153753"/>
              <a:gd name="connsiteX3" fmla="*/ 5770742 w 5770742"/>
              <a:gd name="connsiteY3" fmla="*/ 358966 h 2153753"/>
              <a:gd name="connsiteX4" fmla="*/ 5770742 w 5770742"/>
              <a:gd name="connsiteY4" fmla="*/ 1794787 h 2153753"/>
              <a:gd name="connsiteX5" fmla="*/ 5411776 w 5770742"/>
              <a:gd name="connsiteY5" fmla="*/ 2153753 h 2153753"/>
              <a:gd name="connsiteX6" fmla="*/ 358966 w 5770742"/>
              <a:gd name="connsiteY6" fmla="*/ 2153753 h 2153753"/>
              <a:gd name="connsiteX7" fmla="*/ 0 w 5770742"/>
              <a:gd name="connsiteY7" fmla="*/ 1937662 h 2153753"/>
              <a:gd name="connsiteX8" fmla="*/ 0 w 5770742"/>
              <a:gd name="connsiteY8" fmla="*/ 197041 h 2153753"/>
              <a:gd name="connsiteX0" fmla="*/ 0 w 5780267"/>
              <a:gd name="connsiteY0" fmla="*/ 197041 h 2153753"/>
              <a:gd name="connsiteX1" fmla="*/ 358966 w 5780267"/>
              <a:gd name="connsiteY1" fmla="*/ 0 h 2153753"/>
              <a:gd name="connsiteX2" fmla="*/ 5411776 w 5780267"/>
              <a:gd name="connsiteY2" fmla="*/ 0 h 2153753"/>
              <a:gd name="connsiteX3" fmla="*/ 5770742 w 5780267"/>
              <a:gd name="connsiteY3" fmla="*/ 358966 h 2153753"/>
              <a:gd name="connsiteX4" fmla="*/ 5780267 w 5780267"/>
              <a:gd name="connsiteY4" fmla="*/ 1928137 h 2153753"/>
              <a:gd name="connsiteX5" fmla="*/ 5411776 w 5780267"/>
              <a:gd name="connsiteY5" fmla="*/ 2153753 h 2153753"/>
              <a:gd name="connsiteX6" fmla="*/ 358966 w 5780267"/>
              <a:gd name="connsiteY6" fmla="*/ 2153753 h 2153753"/>
              <a:gd name="connsiteX7" fmla="*/ 0 w 5780267"/>
              <a:gd name="connsiteY7" fmla="*/ 1937662 h 2153753"/>
              <a:gd name="connsiteX8" fmla="*/ 0 w 5780267"/>
              <a:gd name="connsiteY8" fmla="*/ 197041 h 2153753"/>
              <a:gd name="connsiteX0" fmla="*/ 0 w 5780267"/>
              <a:gd name="connsiteY0" fmla="*/ 225616 h 2153753"/>
              <a:gd name="connsiteX1" fmla="*/ 358966 w 5780267"/>
              <a:gd name="connsiteY1" fmla="*/ 0 h 2153753"/>
              <a:gd name="connsiteX2" fmla="*/ 5411776 w 5780267"/>
              <a:gd name="connsiteY2" fmla="*/ 0 h 2153753"/>
              <a:gd name="connsiteX3" fmla="*/ 5770742 w 5780267"/>
              <a:gd name="connsiteY3" fmla="*/ 358966 h 2153753"/>
              <a:gd name="connsiteX4" fmla="*/ 5780267 w 5780267"/>
              <a:gd name="connsiteY4" fmla="*/ 1928137 h 2153753"/>
              <a:gd name="connsiteX5" fmla="*/ 5411776 w 5780267"/>
              <a:gd name="connsiteY5" fmla="*/ 2153753 h 2153753"/>
              <a:gd name="connsiteX6" fmla="*/ 358966 w 5780267"/>
              <a:gd name="connsiteY6" fmla="*/ 2153753 h 2153753"/>
              <a:gd name="connsiteX7" fmla="*/ 0 w 5780267"/>
              <a:gd name="connsiteY7" fmla="*/ 1937662 h 2153753"/>
              <a:gd name="connsiteX8" fmla="*/ 0 w 5780267"/>
              <a:gd name="connsiteY8" fmla="*/ 225616 h 2153753"/>
              <a:gd name="connsiteX0" fmla="*/ 0 w 5780267"/>
              <a:gd name="connsiteY0" fmla="*/ 225616 h 2153753"/>
              <a:gd name="connsiteX1" fmla="*/ 358966 w 5780267"/>
              <a:gd name="connsiteY1" fmla="*/ 0 h 2153753"/>
              <a:gd name="connsiteX2" fmla="*/ 5411776 w 5780267"/>
              <a:gd name="connsiteY2" fmla="*/ 0 h 2153753"/>
              <a:gd name="connsiteX3" fmla="*/ 5770742 w 5780267"/>
              <a:gd name="connsiteY3" fmla="*/ 235141 h 2153753"/>
              <a:gd name="connsiteX4" fmla="*/ 5780267 w 5780267"/>
              <a:gd name="connsiteY4" fmla="*/ 1928137 h 2153753"/>
              <a:gd name="connsiteX5" fmla="*/ 5411776 w 5780267"/>
              <a:gd name="connsiteY5" fmla="*/ 2153753 h 2153753"/>
              <a:gd name="connsiteX6" fmla="*/ 358966 w 5780267"/>
              <a:gd name="connsiteY6" fmla="*/ 2153753 h 2153753"/>
              <a:gd name="connsiteX7" fmla="*/ 0 w 5780267"/>
              <a:gd name="connsiteY7" fmla="*/ 1937662 h 2153753"/>
              <a:gd name="connsiteX8" fmla="*/ 0 w 5780267"/>
              <a:gd name="connsiteY8" fmla="*/ 225616 h 215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80267" h="2153753">
                <a:moveTo>
                  <a:pt x="0" y="225616"/>
                </a:moveTo>
                <a:cubicBezTo>
                  <a:pt x="0" y="27365"/>
                  <a:pt x="160715" y="0"/>
                  <a:pt x="358966" y="0"/>
                </a:cubicBezTo>
                <a:lnTo>
                  <a:pt x="5411776" y="0"/>
                </a:lnTo>
                <a:cubicBezTo>
                  <a:pt x="5610027" y="0"/>
                  <a:pt x="5770742" y="36890"/>
                  <a:pt x="5770742" y="235141"/>
                </a:cubicBezTo>
                <a:lnTo>
                  <a:pt x="5780267" y="1928137"/>
                </a:lnTo>
                <a:cubicBezTo>
                  <a:pt x="5780267" y="2126388"/>
                  <a:pt x="5610027" y="2153753"/>
                  <a:pt x="5411776" y="2153753"/>
                </a:cubicBezTo>
                <a:lnTo>
                  <a:pt x="358966" y="2153753"/>
                </a:lnTo>
                <a:cubicBezTo>
                  <a:pt x="160715" y="2153753"/>
                  <a:pt x="0" y="2135913"/>
                  <a:pt x="0" y="1937662"/>
                </a:cubicBezTo>
                <a:lnTo>
                  <a:pt x="0" y="2256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3" descr="&quot;&quot;" title="Alt"/>
          <p:cNvSpPr/>
          <p:nvPr userDrawn="1"/>
        </p:nvSpPr>
        <p:spPr>
          <a:xfrm>
            <a:off x="391918" y="4420291"/>
            <a:ext cx="5780267" cy="2834640"/>
          </a:xfrm>
          <a:custGeom>
            <a:avLst/>
            <a:gdLst>
              <a:gd name="connsiteX0" fmla="*/ 0 w 5770742"/>
              <a:gd name="connsiteY0" fmla="*/ 358966 h 2153753"/>
              <a:gd name="connsiteX1" fmla="*/ 358966 w 5770742"/>
              <a:gd name="connsiteY1" fmla="*/ 0 h 2153753"/>
              <a:gd name="connsiteX2" fmla="*/ 5411776 w 5770742"/>
              <a:gd name="connsiteY2" fmla="*/ 0 h 2153753"/>
              <a:gd name="connsiteX3" fmla="*/ 5770742 w 5770742"/>
              <a:gd name="connsiteY3" fmla="*/ 358966 h 2153753"/>
              <a:gd name="connsiteX4" fmla="*/ 5770742 w 5770742"/>
              <a:gd name="connsiteY4" fmla="*/ 1794787 h 2153753"/>
              <a:gd name="connsiteX5" fmla="*/ 5411776 w 5770742"/>
              <a:gd name="connsiteY5" fmla="*/ 2153753 h 2153753"/>
              <a:gd name="connsiteX6" fmla="*/ 358966 w 5770742"/>
              <a:gd name="connsiteY6" fmla="*/ 2153753 h 2153753"/>
              <a:gd name="connsiteX7" fmla="*/ 0 w 5770742"/>
              <a:gd name="connsiteY7" fmla="*/ 1794787 h 2153753"/>
              <a:gd name="connsiteX8" fmla="*/ 0 w 5770742"/>
              <a:gd name="connsiteY8" fmla="*/ 358966 h 2153753"/>
              <a:gd name="connsiteX0" fmla="*/ 0 w 5770742"/>
              <a:gd name="connsiteY0" fmla="*/ 197041 h 2153753"/>
              <a:gd name="connsiteX1" fmla="*/ 358966 w 5770742"/>
              <a:gd name="connsiteY1" fmla="*/ 0 h 2153753"/>
              <a:gd name="connsiteX2" fmla="*/ 5411776 w 5770742"/>
              <a:gd name="connsiteY2" fmla="*/ 0 h 2153753"/>
              <a:gd name="connsiteX3" fmla="*/ 5770742 w 5770742"/>
              <a:gd name="connsiteY3" fmla="*/ 358966 h 2153753"/>
              <a:gd name="connsiteX4" fmla="*/ 5770742 w 5770742"/>
              <a:gd name="connsiteY4" fmla="*/ 1794787 h 2153753"/>
              <a:gd name="connsiteX5" fmla="*/ 5411776 w 5770742"/>
              <a:gd name="connsiteY5" fmla="*/ 2153753 h 2153753"/>
              <a:gd name="connsiteX6" fmla="*/ 358966 w 5770742"/>
              <a:gd name="connsiteY6" fmla="*/ 2153753 h 2153753"/>
              <a:gd name="connsiteX7" fmla="*/ 0 w 5770742"/>
              <a:gd name="connsiteY7" fmla="*/ 1794787 h 2153753"/>
              <a:gd name="connsiteX8" fmla="*/ 0 w 5770742"/>
              <a:gd name="connsiteY8" fmla="*/ 197041 h 2153753"/>
              <a:gd name="connsiteX0" fmla="*/ 0 w 5770742"/>
              <a:gd name="connsiteY0" fmla="*/ 197041 h 2153753"/>
              <a:gd name="connsiteX1" fmla="*/ 358966 w 5770742"/>
              <a:gd name="connsiteY1" fmla="*/ 0 h 2153753"/>
              <a:gd name="connsiteX2" fmla="*/ 5411776 w 5770742"/>
              <a:gd name="connsiteY2" fmla="*/ 0 h 2153753"/>
              <a:gd name="connsiteX3" fmla="*/ 5770742 w 5770742"/>
              <a:gd name="connsiteY3" fmla="*/ 358966 h 2153753"/>
              <a:gd name="connsiteX4" fmla="*/ 5770742 w 5770742"/>
              <a:gd name="connsiteY4" fmla="*/ 1794787 h 2153753"/>
              <a:gd name="connsiteX5" fmla="*/ 5411776 w 5770742"/>
              <a:gd name="connsiteY5" fmla="*/ 2153753 h 2153753"/>
              <a:gd name="connsiteX6" fmla="*/ 358966 w 5770742"/>
              <a:gd name="connsiteY6" fmla="*/ 2153753 h 2153753"/>
              <a:gd name="connsiteX7" fmla="*/ 0 w 5770742"/>
              <a:gd name="connsiteY7" fmla="*/ 1956712 h 2153753"/>
              <a:gd name="connsiteX8" fmla="*/ 0 w 5770742"/>
              <a:gd name="connsiteY8" fmla="*/ 197041 h 2153753"/>
              <a:gd name="connsiteX0" fmla="*/ 0 w 5770742"/>
              <a:gd name="connsiteY0" fmla="*/ 197041 h 2153753"/>
              <a:gd name="connsiteX1" fmla="*/ 358966 w 5770742"/>
              <a:gd name="connsiteY1" fmla="*/ 0 h 2153753"/>
              <a:gd name="connsiteX2" fmla="*/ 5411776 w 5770742"/>
              <a:gd name="connsiteY2" fmla="*/ 0 h 2153753"/>
              <a:gd name="connsiteX3" fmla="*/ 5770742 w 5770742"/>
              <a:gd name="connsiteY3" fmla="*/ 358966 h 2153753"/>
              <a:gd name="connsiteX4" fmla="*/ 5770742 w 5770742"/>
              <a:gd name="connsiteY4" fmla="*/ 1794787 h 2153753"/>
              <a:gd name="connsiteX5" fmla="*/ 5411776 w 5770742"/>
              <a:gd name="connsiteY5" fmla="*/ 2153753 h 2153753"/>
              <a:gd name="connsiteX6" fmla="*/ 358966 w 5770742"/>
              <a:gd name="connsiteY6" fmla="*/ 2153753 h 2153753"/>
              <a:gd name="connsiteX7" fmla="*/ 0 w 5770742"/>
              <a:gd name="connsiteY7" fmla="*/ 1937662 h 2153753"/>
              <a:gd name="connsiteX8" fmla="*/ 0 w 5770742"/>
              <a:gd name="connsiteY8" fmla="*/ 197041 h 2153753"/>
              <a:gd name="connsiteX0" fmla="*/ 0 w 5780267"/>
              <a:gd name="connsiteY0" fmla="*/ 197041 h 2153753"/>
              <a:gd name="connsiteX1" fmla="*/ 358966 w 5780267"/>
              <a:gd name="connsiteY1" fmla="*/ 0 h 2153753"/>
              <a:gd name="connsiteX2" fmla="*/ 5411776 w 5780267"/>
              <a:gd name="connsiteY2" fmla="*/ 0 h 2153753"/>
              <a:gd name="connsiteX3" fmla="*/ 5770742 w 5780267"/>
              <a:gd name="connsiteY3" fmla="*/ 358966 h 2153753"/>
              <a:gd name="connsiteX4" fmla="*/ 5780267 w 5780267"/>
              <a:gd name="connsiteY4" fmla="*/ 1928137 h 2153753"/>
              <a:gd name="connsiteX5" fmla="*/ 5411776 w 5780267"/>
              <a:gd name="connsiteY5" fmla="*/ 2153753 h 2153753"/>
              <a:gd name="connsiteX6" fmla="*/ 358966 w 5780267"/>
              <a:gd name="connsiteY6" fmla="*/ 2153753 h 2153753"/>
              <a:gd name="connsiteX7" fmla="*/ 0 w 5780267"/>
              <a:gd name="connsiteY7" fmla="*/ 1937662 h 2153753"/>
              <a:gd name="connsiteX8" fmla="*/ 0 w 5780267"/>
              <a:gd name="connsiteY8" fmla="*/ 197041 h 2153753"/>
              <a:gd name="connsiteX0" fmla="*/ 0 w 5780267"/>
              <a:gd name="connsiteY0" fmla="*/ 225616 h 2153753"/>
              <a:gd name="connsiteX1" fmla="*/ 358966 w 5780267"/>
              <a:gd name="connsiteY1" fmla="*/ 0 h 2153753"/>
              <a:gd name="connsiteX2" fmla="*/ 5411776 w 5780267"/>
              <a:gd name="connsiteY2" fmla="*/ 0 h 2153753"/>
              <a:gd name="connsiteX3" fmla="*/ 5770742 w 5780267"/>
              <a:gd name="connsiteY3" fmla="*/ 358966 h 2153753"/>
              <a:gd name="connsiteX4" fmla="*/ 5780267 w 5780267"/>
              <a:gd name="connsiteY4" fmla="*/ 1928137 h 2153753"/>
              <a:gd name="connsiteX5" fmla="*/ 5411776 w 5780267"/>
              <a:gd name="connsiteY5" fmla="*/ 2153753 h 2153753"/>
              <a:gd name="connsiteX6" fmla="*/ 358966 w 5780267"/>
              <a:gd name="connsiteY6" fmla="*/ 2153753 h 2153753"/>
              <a:gd name="connsiteX7" fmla="*/ 0 w 5780267"/>
              <a:gd name="connsiteY7" fmla="*/ 1937662 h 2153753"/>
              <a:gd name="connsiteX8" fmla="*/ 0 w 5780267"/>
              <a:gd name="connsiteY8" fmla="*/ 225616 h 2153753"/>
              <a:gd name="connsiteX0" fmla="*/ 0 w 5780267"/>
              <a:gd name="connsiteY0" fmla="*/ 225616 h 2153753"/>
              <a:gd name="connsiteX1" fmla="*/ 358966 w 5780267"/>
              <a:gd name="connsiteY1" fmla="*/ 0 h 2153753"/>
              <a:gd name="connsiteX2" fmla="*/ 5411776 w 5780267"/>
              <a:gd name="connsiteY2" fmla="*/ 0 h 2153753"/>
              <a:gd name="connsiteX3" fmla="*/ 5770742 w 5780267"/>
              <a:gd name="connsiteY3" fmla="*/ 235141 h 2153753"/>
              <a:gd name="connsiteX4" fmla="*/ 5780267 w 5780267"/>
              <a:gd name="connsiteY4" fmla="*/ 1928137 h 2153753"/>
              <a:gd name="connsiteX5" fmla="*/ 5411776 w 5780267"/>
              <a:gd name="connsiteY5" fmla="*/ 2153753 h 2153753"/>
              <a:gd name="connsiteX6" fmla="*/ 358966 w 5780267"/>
              <a:gd name="connsiteY6" fmla="*/ 2153753 h 2153753"/>
              <a:gd name="connsiteX7" fmla="*/ 0 w 5780267"/>
              <a:gd name="connsiteY7" fmla="*/ 1937662 h 2153753"/>
              <a:gd name="connsiteX8" fmla="*/ 0 w 5780267"/>
              <a:gd name="connsiteY8" fmla="*/ 225616 h 215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80267" h="2153753">
                <a:moveTo>
                  <a:pt x="0" y="225616"/>
                </a:moveTo>
                <a:cubicBezTo>
                  <a:pt x="0" y="27365"/>
                  <a:pt x="160715" y="0"/>
                  <a:pt x="358966" y="0"/>
                </a:cubicBezTo>
                <a:lnTo>
                  <a:pt x="5411776" y="0"/>
                </a:lnTo>
                <a:cubicBezTo>
                  <a:pt x="5610027" y="0"/>
                  <a:pt x="5770742" y="36890"/>
                  <a:pt x="5770742" y="235141"/>
                </a:cubicBezTo>
                <a:lnTo>
                  <a:pt x="5780267" y="1928137"/>
                </a:lnTo>
                <a:cubicBezTo>
                  <a:pt x="5780267" y="2126388"/>
                  <a:pt x="5610027" y="2153753"/>
                  <a:pt x="5411776" y="2153753"/>
                </a:cubicBezTo>
                <a:lnTo>
                  <a:pt x="358966" y="2153753"/>
                </a:lnTo>
                <a:cubicBezTo>
                  <a:pt x="160715" y="2153753"/>
                  <a:pt x="0" y="2135913"/>
                  <a:pt x="0" y="1937662"/>
                </a:cubicBezTo>
                <a:lnTo>
                  <a:pt x="0" y="2256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" descr="&quot;&quot;" title="Alt"/>
          <p:cNvSpPr/>
          <p:nvPr userDrawn="1"/>
        </p:nvSpPr>
        <p:spPr>
          <a:xfrm>
            <a:off x="391918" y="7459457"/>
            <a:ext cx="5780267" cy="2834640"/>
          </a:xfrm>
          <a:custGeom>
            <a:avLst/>
            <a:gdLst>
              <a:gd name="connsiteX0" fmla="*/ 0 w 5770742"/>
              <a:gd name="connsiteY0" fmla="*/ 358966 h 2153753"/>
              <a:gd name="connsiteX1" fmla="*/ 358966 w 5770742"/>
              <a:gd name="connsiteY1" fmla="*/ 0 h 2153753"/>
              <a:gd name="connsiteX2" fmla="*/ 5411776 w 5770742"/>
              <a:gd name="connsiteY2" fmla="*/ 0 h 2153753"/>
              <a:gd name="connsiteX3" fmla="*/ 5770742 w 5770742"/>
              <a:gd name="connsiteY3" fmla="*/ 358966 h 2153753"/>
              <a:gd name="connsiteX4" fmla="*/ 5770742 w 5770742"/>
              <a:gd name="connsiteY4" fmla="*/ 1794787 h 2153753"/>
              <a:gd name="connsiteX5" fmla="*/ 5411776 w 5770742"/>
              <a:gd name="connsiteY5" fmla="*/ 2153753 h 2153753"/>
              <a:gd name="connsiteX6" fmla="*/ 358966 w 5770742"/>
              <a:gd name="connsiteY6" fmla="*/ 2153753 h 2153753"/>
              <a:gd name="connsiteX7" fmla="*/ 0 w 5770742"/>
              <a:gd name="connsiteY7" fmla="*/ 1794787 h 2153753"/>
              <a:gd name="connsiteX8" fmla="*/ 0 w 5770742"/>
              <a:gd name="connsiteY8" fmla="*/ 358966 h 2153753"/>
              <a:gd name="connsiteX0" fmla="*/ 0 w 5770742"/>
              <a:gd name="connsiteY0" fmla="*/ 197041 h 2153753"/>
              <a:gd name="connsiteX1" fmla="*/ 358966 w 5770742"/>
              <a:gd name="connsiteY1" fmla="*/ 0 h 2153753"/>
              <a:gd name="connsiteX2" fmla="*/ 5411776 w 5770742"/>
              <a:gd name="connsiteY2" fmla="*/ 0 h 2153753"/>
              <a:gd name="connsiteX3" fmla="*/ 5770742 w 5770742"/>
              <a:gd name="connsiteY3" fmla="*/ 358966 h 2153753"/>
              <a:gd name="connsiteX4" fmla="*/ 5770742 w 5770742"/>
              <a:gd name="connsiteY4" fmla="*/ 1794787 h 2153753"/>
              <a:gd name="connsiteX5" fmla="*/ 5411776 w 5770742"/>
              <a:gd name="connsiteY5" fmla="*/ 2153753 h 2153753"/>
              <a:gd name="connsiteX6" fmla="*/ 358966 w 5770742"/>
              <a:gd name="connsiteY6" fmla="*/ 2153753 h 2153753"/>
              <a:gd name="connsiteX7" fmla="*/ 0 w 5770742"/>
              <a:gd name="connsiteY7" fmla="*/ 1794787 h 2153753"/>
              <a:gd name="connsiteX8" fmla="*/ 0 w 5770742"/>
              <a:gd name="connsiteY8" fmla="*/ 197041 h 2153753"/>
              <a:gd name="connsiteX0" fmla="*/ 0 w 5770742"/>
              <a:gd name="connsiteY0" fmla="*/ 197041 h 2153753"/>
              <a:gd name="connsiteX1" fmla="*/ 358966 w 5770742"/>
              <a:gd name="connsiteY1" fmla="*/ 0 h 2153753"/>
              <a:gd name="connsiteX2" fmla="*/ 5411776 w 5770742"/>
              <a:gd name="connsiteY2" fmla="*/ 0 h 2153753"/>
              <a:gd name="connsiteX3" fmla="*/ 5770742 w 5770742"/>
              <a:gd name="connsiteY3" fmla="*/ 358966 h 2153753"/>
              <a:gd name="connsiteX4" fmla="*/ 5770742 w 5770742"/>
              <a:gd name="connsiteY4" fmla="*/ 1794787 h 2153753"/>
              <a:gd name="connsiteX5" fmla="*/ 5411776 w 5770742"/>
              <a:gd name="connsiteY5" fmla="*/ 2153753 h 2153753"/>
              <a:gd name="connsiteX6" fmla="*/ 358966 w 5770742"/>
              <a:gd name="connsiteY6" fmla="*/ 2153753 h 2153753"/>
              <a:gd name="connsiteX7" fmla="*/ 0 w 5770742"/>
              <a:gd name="connsiteY7" fmla="*/ 1956712 h 2153753"/>
              <a:gd name="connsiteX8" fmla="*/ 0 w 5770742"/>
              <a:gd name="connsiteY8" fmla="*/ 197041 h 2153753"/>
              <a:gd name="connsiteX0" fmla="*/ 0 w 5770742"/>
              <a:gd name="connsiteY0" fmla="*/ 197041 h 2153753"/>
              <a:gd name="connsiteX1" fmla="*/ 358966 w 5770742"/>
              <a:gd name="connsiteY1" fmla="*/ 0 h 2153753"/>
              <a:gd name="connsiteX2" fmla="*/ 5411776 w 5770742"/>
              <a:gd name="connsiteY2" fmla="*/ 0 h 2153753"/>
              <a:gd name="connsiteX3" fmla="*/ 5770742 w 5770742"/>
              <a:gd name="connsiteY3" fmla="*/ 358966 h 2153753"/>
              <a:gd name="connsiteX4" fmla="*/ 5770742 w 5770742"/>
              <a:gd name="connsiteY4" fmla="*/ 1794787 h 2153753"/>
              <a:gd name="connsiteX5" fmla="*/ 5411776 w 5770742"/>
              <a:gd name="connsiteY5" fmla="*/ 2153753 h 2153753"/>
              <a:gd name="connsiteX6" fmla="*/ 358966 w 5770742"/>
              <a:gd name="connsiteY6" fmla="*/ 2153753 h 2153753"/>
              <a:gd name="connsiteX7" fmla="*/ 0 w 5770742"/>
              <a:gd name="connsiteY7" fmla="*/ 1937662 h 2153753"/>
              <a:gd name="connsiteX8" fmla="*/ 0 w 5770742"/>
              <a:gd name="connsiteY8" fmla="*/ 197041 h 2153753"/>
              <a:gd name="connsiteX0" fmla="*/ 0 w 5780267"/>
              <a:gd name="connsiteY0" fmla="*/ 197041 h 2153753"/>
              <a:gd name="connsiteX1" fmla="*/ 358966 w 5780267"/>
              <a:gd name="connsiteY1" fmla="*/ 0 h 2153753"/>
              <a:gd name="connsiteX2" fmla="*/ 5411776 w 5780267"/>
              <a:gd name="connsiteY2" fmla="*/ 0 h 2153753"/>
              <a:gd name="connsiteX3" fmla="*/ 5770742 w 5780267"/>
              <a:gd name="connsiteY3" fmla="*/ 358966 h 2153753"/>
              <a:gd name="connsiteX4" fmla="*/ 5780267 w 5780267"/>
              <a:gd name="connsiteY4" fmla="*/ 1928137 h 2153753"/>
              <a:gd name="connsiteX5" fmla="*/ 5411776 w 5780267"/>
              <a:gd name="connsiteY5" fmla="*/ 2153753 h 2153753"/>
              <a:gd name="connsiteX6" fmla="*/ 358966 w 5780267"/>
              <a:gd name="connsiteY6" fmla="*/ 2153753 h 2153753"/>
              <a:gd name="connsiteX7" fmla="*/ 0 w 5780267"/>
              <a:gd name="connsiteY7" fmla="*/ 1937662 h 2153753"/>
              <a:gd name="connsiteX8" fmla="*/ 0 w 5780267"/>
              <a:gd name="connsiteY8" fmla="*/ 197041 h 2153753"/>
              <a:gd name="connsiteX0" fmla="*/ 0 w 5780267"/>
              <a:gd name="connsiteY0" fmla="*/ 225616 h 2153753"/>
              <a:gd name="connsiteX1" fmla="*/ 358966 w 5780267"/>
              <a:gd name="connsiteY1" fmla="*/ 0 h 2153753"/>
              <a:gd name="connsiteX2" fmla="*/ 5411776 w 5780267"/>
              <a:gd name="connsiteY2" fmla="*/ 0 h 2153753"/>
              <a:gd name="connsiteX3" fmla="*/ 5770742 w 5780267"/>
              <a:gd name="connsiteY3" fmla="*/ 358966 h 2153753"/>
              <a:gd name="connsiteX4" fmla="*/ 5780267 w 5780267"/>
              <a:gd name="connsiteY4" fmla="*/ 1928137 h 2153753"/>
              <a:gd name="connsiteX5" fmla="*/ 5411776 w 5780267"/>
              <a:gd name="connsiteY5" fmla="*/ 2153753 h 2153753"/>
              <a:gd name="connsiteX6" fmla="*/ 358966 w 5780267"/>
              <a:gd name="connsiteY6" fmla="*/ 2153753 h 2153753"/>
              <a:gd name="connsiteX7" fmla="*/ 0 w 5780267"/>
              <a:gd name="connsiteY7" fmla="*/ 1937662 h 2153753"/>
              <a:gd name="connsiteX8" fmla="*/ 0 w 5780267"/>
              <a:gd name="connsiteY8" fmla="*/ 225616 h 2153753"/>
              <a:gd name="connsiteX0" fmla="*/ 0 w 5780267"/>
              <a:gd name="connsiteY0" fmla="*/ 225616 h 2153753"/>
              <a:gd name="connsiteX1" fmla="*/ 358966 w 5780267"/>
              <a:gd name="connsiteY1" fmla="*/ 0 h 2153753"/>
              <a:gd name="connsiteX2" fmla="*/ 5411776 w 5780267"/>
              <a:gd name="connsiteY2" fmla="*/ 0 h 2153753"/>
              <a:gd name="connsiteX3" fmla="*/ 5770742 w 5780267"/>
              <a:gd name="connsiteY3" fmla="*/ 235141 h 2153753"/>
              <a:gd name="connsiteX4" fmla="*/ 5780267 w 5780267"/>
              <a:gd name="connsiteY4" fmla="*/ 1928137 h 2153753"/>
              <a:gd name="connsiteX5" fmla="*/ 5411776 w 5780267"/>
              <a:gd name="connsiteY5" fmla="*/ 2153753 h 2153753"/>
              <a:gd name="connsiteX6" fmla="*/ 358966 w 5780267"/>
              <a:gd name="connsiteY6" fmla="*/ 2153753 h 2153753"/>
              <a:gd name="connsiteX7" fmla="*/ 0 w 5780267"/>
              <a:gd name="connsiteY7" fmla="*/ 1937662 h 2153753"/>
              <a:gd name="connsiteX8" fmla="*/ 0 w 5780267"/>
              <a:gd name="connsiteY8" fmla="*/ 225616 h 215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80267" h="2153753">
                <a:moveTo>
                  <a:pt x="0" y="225616"/>
                </a:moveTo>
                <a:cubicBezTo>
                  <a:pt x="0" y="27365"/>
                  <a:pt x="160715" y="0"/>
                  <a:pt x="358966" y="0"/>
                </a:cubicBezTo>
                <a:lnTo>
                  <a:pt x="5411776" y="0"/>
                </a:lnTo>
                <a:cubicBezTo>
                  <a:pt x="5610027" y="0"/>
                  <a:pt x="5770742" y="36890"/>
                  <a:pt x="5770742" y="235141"/>
                </a:cubicBezTo>
                <a:lnTo>
                  <a:pt x="5780267" y="1928137"/>
                </a:lnTo>
                <a:cubicBezTo>
                  <a:pt x="5780267" y="2126388"/>
                  <a:pt x="5610027" y="2153753"/>
                  <a:pt x="5411776" y="2153753"/>
                </a:cubicBezTo>
                <a:lnTo>
                  <a:pt x="358966" y="2153753"/>
                </a:lnTo>
                <a:cubicBezTo>
                  <a:pt x="160715" y="2153753"/>
                  <a:pt x="0" y="2135913"/>
                  <a:pt x="0" y="1937662"/>
                </a:cubicBezTo>
                <a:lnTo>
                  <a:pt x="0" y="2256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" descr="&quot;&quot;" title="Alt"/>
          <p:cNvSpPr/>
          <p:nvPr userDrawn="1"/>
        </p:nvSpPr>
        <p:spPr>
          <a:xfrm>
            <a:off x="15780602" y="1385888"/>
            <a:ext cx="5780267" cy="2834640"/>
          </a:xfrm>
          <a:custGeom>
            <a:avLst/>
            <a:gdLst>
              <a:gd name="connsiteX0" fmla="*/ 0 w 5770742"/>
              <a:gd name="connsiteY0" fmla="*/ 358966 h 2153753"/>
              <a:gd name="connsiteX1" fmla="*/ 358966 w 5770742"/>
              <a:gd name="connsiteY1" fmla="*/ 0 h 2153753"/>
              <a:gd name="connsiteX2" fmla="*/ 5411776 w 5770742"/>
              <a:gd name="connsiteY2" fmla="*/ 0 h 2153753"/>
              <a:gd name="connsiteX3" fmla="*/ 5770742 w 5770742"/>
              <a:gd name="connsiteY3" fmla="*/ 358966 h 2153753"/>
              <a:gd name="connsiteX4" fmla="*/ 5770742 w 5770742"/>
              <a:gd name="connsiteY4" fmla="*/ 1794787 h 2153753"/>
              <a:gd name="connsiteX5" fmla="*/ 5411776 w 5770742"/>
              <a:gd name="connsiteY5" fmla="*/ 2153753 h 2153753"/>
              <a:gd name="connsiteX6" fmla="*/ 358966 w 5770742"/>
              <a:gd name="connsiteY6" fmla="*/ 2153753 h 2153753"/>
              <a:gd name="connsiteX7" fmla="*/ 0 w 5770742"/>
              <a:gd name="connsiteY7" fmla="*/ 1794787 h 2153753"/>
              <a:gd name="connsiteX8" fmla="*/ 0 w 5770742"/>
              <a:gd name="connsiteY8" fmla="*/ 358966 h 2153753"/>
              <a:gd name="connsiteX0" fmla="*/ 0 w 5770742"/>
              <a:gd name="connsiteY0" fmla="*/ 197041 h 2153753"/>
              <a:gd name="connsiteX1" fmla="*/ 358966 w 5770742"/>
              <a:gd name="connsiteY1" fmla="*/ 0 h 2153753"/>
              <a:gd name="connsiteX2" fmla="*/ 5411776 w 5770742"/>
              <a:gd name="connsiteY2" fmla="*/ 0 h 2153753"/>
              <a:gd name="connsiteX3" fmla="*/ 5770742 w 5770742"/>
              <a:gd name="connsiteY3" fmla="*/ 358966 h 2153753"/>
              <a:gd name="connsiteX4" fmla="*/ 5770742 w 5770742"/>
              <a:gd name="connsiteY4" fmla="*/ 1794787 h 2153753"/>
              <a:gd name="connsiteX5" fmla="*/ 5411776 w 5770742"/>
              <a:gd name="connsiteY5" fmla="*/ 2153753 h 2153753"/>
              <a:gd name="connsiteX6" fmla="*/ 358966 w 5770742"/>
              <a:gd name="connsiteY6" fmla="*/ 2153753 h 2153753"/>
              <a:gd name="connsiteX7" fmla="*/ 0 w 5770742"/>
              <a:gd name="connsiteY7" fmla="*/ 1794787 h 2153753"/>
              <a:gd name="connsiteX8" fmla="*/ 0 w 5770742"/>
              <a:gd name="connsiteY8" fmla="*/ 197041 h 2153753"/>
              <a:gd name="connsiteX0" fmla="*/ 0 w 5770742"/>
              <a:gd name="connsiteY0" fmla="*/ 197041 h 2153753"/>
              <a:gd name="connsiteX1" fmla="*/ 358966 w 5770742"/>
              <a:gd name="connsiteY1" fmla="*/ 0 h 2153753"/>
              <a:gd name="connsiteX2" fmla="*/ 5411776 w 5770742"/>
              <a:gd name="connsiteY2" fmla="*/ 0 h 2153753"/>
              <a:gd name="connsiteX3" fmla="*/ 5770742 w 5770742"/>
              <a:gd name="connsiteY3" fmla="*/ 358966 h 2153753"/>
              <a:gd name="connsiteX4" fmla="*/ 5770742 w 5770742"/>
              <a:gd name="connsiteY4" fmla="*/ 1794787 h 2153753"/>
              <a:gd name="connsiteX5" fmla="*/ 5411776 w 5770742"/>
              <a:gd name="connsiteY5" fmla="*/ 2153753 h 2153753"/>
              <a:gd name="connsiteX6" fmla="*/ 358966 w 5770742"/>
              <a:gd name="connsiteY6" fmla="*/ 2153753 h 2153753"/>
              <a:gd name="connsiteX7" fmla="*/ 0 w 5770742"/>
              <a:gd name="connsiteY7" fmla="*/ 1956712 h 2153753"/>
              <a:gd name="connsiteX8" fmla="*/ 0 w 5770742"/>
              <a:gd name="connsiteY8" fmla="*/ 197041 h 2153753"/>
              <a:gd name="connsiteX0" fmla="*/ 0 w 5770742"/>
              <a:gd name="connsiteY0" fmla="*/ 197041 h 2153753"/>
              <a:gd name="connsiteX1" fmla="*/ 358966 w 5770742"/>
              <a:gd name="connsiteY1" fmla="*/ 0 h 2153753"/>
              <a:gd name="connsiteX2" fmla="*/ 5411776 w 5770742"/>
              <a:gd name="connsiteY2" fmla="*/ 0 h 2153753"/>
              <a:gd name="connsiteX3" fmla="*/ 5770742 w 5770742"/>
              <a:gd name="connsiteY3" fmla="*/ 358966 h 2153753"/>
              <a:gd name="connsiteX4" fmla="*/ 5770742 w 5770742"/>
              <a:gd name="connsiteY4" fmla="*/ 1794787 h 2153753"/>
              <a:gd name="connsiteX5" fmla="*/ 5411776 w 5770742"/>
              <a:gd name="connsiteY5" fmla="*/ 2153753 h 2153753"/>
              <a:gd name="connsiteX6" fmla="*/ 358966 w 5770742"/>
              <a:gd name="connsiteY6" fmla="*/ 2153753 h 2153753"/>
              <a:gd name="connsiteX7" fmla="*/ 0 w 5770742"/>
              <a:gd name="connsiteY7" fmla="*/ 1937662 h 2153753"/>
              <a:gd name="connsiteX8" fmla="*/ 0 w 5770742"/>
              <a:gd name="connsiteY8" fmla="*/ 197041 h 2153753"/>
              <a:gd name="connsiteX0" fmla="*/ 0 w 5780267"/>
              <a:gd name="connsiteY0" fmla="*/ 197041 h 2153753"/>
              <a:gd name="connsiteX1" fmla="*/ 358966 w 5780267"/>
              <a:gd name="connsiteY1" fmla="*/ 0 h 2153753"/>
              <a:gd name="connsiteX2" fmla="*/ 5411776 w 5780267"/>
              <a:gd name="connsiteY2" fmla="*/ 0 h 2153753"/>
              <a:gd name="connsiteX3" fmla="*/ 5770742 w 5780267"/>
              <a:gd name="connsiteY3" fmla="*/ 358966 h 2153753"/>
              <a:gd name="connsiteX4" fmla="*/ 5780267 w 5780267"/>
              <a:gd name="connsiteY4" fmla="*/ 1928137 h 2153753"/>
              <a:gd name="connsiteX5" fmla="*/ 5411776 w 5780267"/>
              <a:gd name="connsiteY5" fmla="*/ 2153753 h 2153753"/>
              <a:gd name="connsiteX6" fmla="*/ 358966 w 5780267"/>
              <a:gd name="connsiteY6" fmla="*/ 2153753 h 2153753"/>
              <a:gd name="connsiteX7" fmla="*/ 0 w 5780267"/>
              <a:gd name="connsiteY7" fmla="*/ 1937662 h 2153753"/>
              <a:gd name="connsiteX8" fmla="*/ 0 w 5780267"/>
              <a:gd name="connsiteY8" fmla="*/ 197041 h 2153753"/>
              <a:gd name="connsiteX0" fmla="*/ 0 w 5780267"/>
              <a:gd name="connsiteY0" fmla="*/ 225616 h 2153753"/>
              <a:gd name="connsiteX1" fmla="*/ 358966 w 5780267"/>
              <a:gd name="connsiteY1" fmla="*/ 0 h 2153753"/>
              <a:gd name="connsiteX2" fmla="*/ 5411776 w 5780267"/>
              <a:gd name="connsiteY2" fmla="*/ 0 h 2153753"/>
              <a:gd name="connsiteX3" fmla="*/ 5770742 w 5780267"/>
              <a:gd name="connsiteY3" fmla="*/ 358966 h 2153753"/>
              <a:gd name="connsiteX4" fmla="*/ 5780267 w 5780267"/>
              <a:gd name="connsiteY4" fmla="*/ 1928137 h 2153753"/>
              <a:gd name="connsiteX5" fmla="*/ 5411776 w 5780267"/>
              <a:gd name="connsiteY5" fmla="*/ 2153753 h 2153753"/>
              <a:gd name="connsiteX6" fmla="*/ 358966 w 5780267"/>
              <a:gd name="connsiteY6" fmla="*/ 2153753 h 2153753"/>
              <a:gd name="connsiteX7" fmla="*/ 0 w 5780267"/>
              <a:gd name="connsiteY7" fmla="*/ 1937662 h 2153753"/>
              <a:gd name="connsiteX8" fmla="*/ 0 w 5780267"/>
              <a:gd name="connsiteY8" fmla="*/ 225616 h 2153753"/>
              <a:gd name="connsiteX0" fmla="*/ 0 w 5780267"/>
              <a:gd name="connsiteY0" fmla="*/ 225616 h 2153753"/>
              <a:gd name="connsiteX1" fmla="*/ 358966 w 5780267"/>
              <a:gd name="connsiteY1" fmla="*/ 0 h 2153753"/>
              <a:gd name="connsiteX2" fmla="*/ 5411776 w 5780267"/>
              <a:gd name="connsiteY2" fmla="*/ 0 h 2153753"/>
              <a:gd name="connsiteX3" fmla="*/ 5770742 w 5780267"/>
              <a:gd name="connsiteY3" fmla="*/ 235141 h 2153753"/>
              <a:gd name="connsiteX4" fmla="*/ 5780267 w 5780267"/>
              <a:gd name="connsiteY4" fmla="*/ 1928137 h 2153753"/>
              <a:gd name="connsiteX5" fmla="*/ 5411776 w 5780267"/>
              <a:gd name="connsiteY5" fmla="*/ 2153753 h 2153753"/>
              <a:gd name="connsiteX6" fmla="*/ 358966 w 5780267"/>
              <a:gd name="connsiteY6" fmla="*/ 2153753 h 2153753"/>
              <a:gd name="connsiteX7" fmla="*/ 0 w 5780267"/>
              <a:gd name="connsiteY7" fmla="*/ 1937662 h 2153753"/>
              <a:gd name="connsiteX8" fmla="*/ 0 w 5780267"/>
              <a:gd name="connsiteY8" fmla="*/ 225616 h 215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80267" h="2153753">
                <a:moveTo>
                  <a:pt x="0" y="225616"/>
                </a:moveTo>
                <a:cubicBezTo>
                  <a:pt x="0" y="27365"/>
                  <a:pt x="160715" y="0"/>
                  <a:pt x="358966" y="0"/>
                </a:cubicBezTo>
                <a:lnTo>
                  <a:pt x="5411776" y="0"/>
                </a:lnTo>
                <a:cubicBezTo>
                  <a:pt x="5610027" y="0"/>
                  <a:pt x="5770742" y="36890"/>
                  <a:pt x="5770742" y="235141"/>
                </a:cubicBezTo>
                <a:lnTo>
                  <a:pt x="5780267" y="1928137"/>
                </a:lnTo>
                <a:cubicBezTo>
                  <a:pt x="5780267" y="2126388"/>
                  <a:pt x="5610027" y="2153753"/>
                  <a:pt x="5411776" y="2153753"/>
                </a:cubicBezTo>
                <a:lnTo>
                  <a:pt x="358966" y="2153753"/>
                </a:lnTo>
                <a:cubicBezTo>
                  <a:pt x="160715" y="2153753"/>
                  <a:pt x="0" y="2135913"/>
                  <a:pt x="0" y="1937662"/>
                </a:cubicBezTo>
                <a:lnTo>
                  <a:pt x="0" y="2256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" descr="&quot;&quot;" title="Alt"/>
          <p:cNvSpPr/>
          <p:nvPr userDrawn="1"/>
        </p:nvSpPr>
        <p:spPr>
          <a:xfrm>
            <a:off x="15780602" y="4420291"/>
            <a:ext cx="5780267" cy="2834640"/>
          </a:xfrm>
          <a:custGeom>
            <a:avLst/>
            <a:gdLst>
              <a:gd name="connsiteX0" fmla="*/ 0 w 5770742"/>
              <a:gd name="connsiteY0" fmla="*/ 358966 h 2153753"/>
              <a:gd name="connsiteX1" fmla="*/ 358966 w 5770742"/>
              <a:gd name="connsiteY1" fmla="*/ 0 h 2153753"/>
              <a:gd name="connsiteX2" fmla="*/ 5411776 w 5770742"/>
              <a:gd name="connsiteY2" fmla="*/ 0 h 2153753"/>
              <a:gd name="connsiteX3" fmla="*/ 5770742 w 5770742"/>
              <a:gd name="connsiteY3" fmla="*/ 358966 h 2153753"/>
              <a:gd name="connsiteX4" fmla="*/ 5770742 w 5770742"/>
              <a:gd name="connsiteY4" fmla="*/ 1794787 h 2153753"/>
              <a:gd name="connsiteX5" fmla="*/ 5411776 w 5770742"/>
              <a:gd name="connsiteY5" fmla="*/ 2153753 h 2153753"/>
              <a:gd name="connsiteX6" fmla="*/ 358966 w 5770742"/>
              <a:gd name="connsiteY6" fmla="*/ 2153753 h 2153753"/>
              <a:gd name="connsiteX7" fmla="*/ 0 w 5770742"/>
              <a:gd name="connsiteY7" fmla="*/ 1794787 h 2153753"/>
              <a:gd name="connsiteX8" fmla="*/ 0 w 5770742"/>
              <a:gd name="connsiteY8" fmla="*/ 358966 h 2153753"/>
              <a:gd name="connsiteX0" fmla="*/ 0 w 5770742"/>
              <a:gd name="connsiteY0" fmla="*/ 197041 h 2153753"/>
              <a:gd name="connsiteX1" fmla="*/ 358966 w 5770742"/>
              <a:gd name="connsiteY1" fmla="*/ 0 h 2153753"/>
              <a:gd name="connsiteX2" fmla="*/ 5411776 w 5770742"/>
              <a:gd name="connsiteY2" fmla="*/ 0 h 2153753"/>
              <a:gd name="connsiteX3" fmla="*/ 5770742 w 5770742"/>
              <a:gd name="connsiteY3" fmla="*/ 358966 h 2153753"/>
              <a:gd name="connsiteX4" fmla="*/ 5770742 w 5770742"/>
              <a:gd name="connsiteY4" fmla="*/ 1794787 h 2153753"/>
              <a:gd name="connsiteX5" fmla="*/ 5411776 w 5770742"/>
              <a:gd name="connsiteY5" fmla="*/ 2153753 h 2153753"/>
              <a:gd name="connsiteX6" fmla="*/ 358966 w 5770742"/>
              <a:gd name="connsiteY6" fmla="*/ 2153753 h 2153753"/>
              <a:gd name="connsiteX7" fmla="*/ 0 w 5770742"/>
              <a:gd name="connsiteY7" fmla="*/ 1794787 h 2153753"/>
              <a:gd name="connsiteX8" fmla="*/ 0 w 5770742"/>
              <a:gd name="connsiteY8" fmla="*/ 197041 h 2153753"/>
              <a:gd name="connsiteX0" fmla="*/ 0 w 5770742"/>
              <a:gd name="connsiteY0" fmla="*/ 197041 h 2153753"/>
              <a:gd name="connsiteX1" fmla="*/ 358966 w 5770742"/>
              <a:gd name="connsiteY1" fmla="*/ 0 h 2153753"/>
              <a:gd name="connsiteX2" fmla="*/ 5411776 w 5770742"/>
              <a:gd name="connsiteY2" fmla="*/ 0 h 2153753"/>
              <a:gd name="connsiteX3" fmla="*/ 5770742 w 5770742"/>
              <a:gd name="connsiteY3" fmla="*/ 358966 h 2153753"/>
              <a:gd name="connsiteX4" fmla="*/ 5770742 w 5770742"/>
              <a:gd name="connsiteY4" fmla="*/ 1794787 h 2153753"/>
              <a:gd name="connsiteX5" fmla="*/ 5411776 w 5770742"/>
              <a:gd name="connsiteY5" fmla="*/ 2153753 h 2153753"/>
              <a:gd name="connsiteX6" fmla="*/ 358966 w 5770742"/>
              <a:gd name="connsiteY6" fmla="*/ 2153753 h 2153753"/>
              <a:gd name="connsiteX7" fmla="*/ 0 w 5770742"/>
              <a:gd name="connsiteY7" fmla="*/ 1956712 h 2153753"/>
              <a:gd name="connsiteX8" fmla="*/ 0 w 5770742"/>
              <a:gd name="connsiteY8" fmla="*/ 197041 h 2153753"/>
              <a:gd name="connsiteX0" fmla="*/ 0 w 5770742"/>
              <a:gd name="connsiteY0" fmla="*/ 197041 h 2153753"/>
              <a:gd name="connsiteX1" fmla="*/ 358966 w 5770742"/>
              <a:gd name="connsiteY1" fmla="*/ 0 h 2153753"/>
              <a:gd name="connsiteX2" fmla="*/ 5411776 w 5770742"/>
              <a:gd name="connsiteY2" fmla="*/ 0 h 2153753"/>
              <a:gd name="connsiteX3" fmla="*/ 5770742 w 5770742"/>
              <a:gd name="connsiteY3" fmla="*/ 358966 h 2153753"/>
              <a:gd name="connsiteX4" fmla="*/ 5770742 w 5770742"/>
              <a:gd name="connsiteY4" fmla="*/ 1794787 h 2153753"/>
              <a:gd name="connsiteX5" fmla="*/ 5411776 w 5770742"/>
              <a:gd name="connsiteY5" fmla="*/ 2153753 h 2153753"/>
              <a:gd name="connsiteX6" fmla="*/ 358966 w 5770742"/>
              <a:gd name="connsiteY6" fmla="*/ 2153753 h 2153753"/>
              <a:gd name="connsiteX7" fmla="*/ 0 w 5770742"/>
              <a:gd name="connsiteY7" fmla="*/ 1937662 h 2153753"/>
              <a:gd name="connsiteX8" fmla="*/ 0 w 5770742"/>
              <a:gd name="connsiteY8" fmla="*/ 197041 h 2153753"/>
              <a:gd name="connsiteX0" fmla="*/ 0 w 5780267"/>
              <a:gd name="connsiteY0" fmla="*/ 197041 h 2153753"/>
              <a:gd name="connsiteX1" fmla="*/ 358966 w 5780267"/>
              <a:gd name="connsiteY1" fmla="*/ 0 h 2153753"/>
              <a:gd name="connsiteX2" fmla="*/ 5411776 w 5780267"/>
              <a:gd name="connsiteY2" fmla="*/ 0 h 2153753"/>
              <a:gd name="connsiteX3" fmla="*/ 5770742 w 5780267"/>
              <a:gd name="connsiteY3" fmla="*/ 358966 h 2153753"/>
              <a:gd name="connsiteX4" fmla="*/ 5780267 w 5780267"/>
              <a:gd name="connsiteY4" fmla="*/ 1928137 h 2153753"/>
              <a:gd name="connsiteX5" fmla="*/ 5411776 w 5780267"/>
              <a:gd name="connsiteY5" fmla="*/ 2153753 h 2153753"/>
              <a:gd name="connsiteX6" fmla="*/ 358966 w 5780267"/>
              <a:gd name="connsiteY6" fmla="*/ 2153753 h 2153753"/>
              <a:gd name="connsiteX7" fmla="*/ 0 w 5780267"/>
              <a:gd name="connsiteY7" fmla="*/ 1937662 h 2153753"/>
              <a:gd name="connsiteX8" fmla="*/ 0 w 5780267"/>
              <a:gd name="connsiteY8" fmla="*/ 197041 h 2153753"/>
              <a:gd name="connsiteX0" fmla="*/ 0 w 5780267"/>
              <a:gd name="connsiteY0" fmla="*/ 225616 h 2153753"/>
              <a:gd name="connsiteX1" fmla="*/ 358966 w 5780267"/>
              <a:gd name="connsiteY1" fmla="*/ 0 h 2153753"/>
              <a:gd name="connsiteX2" fmla="*/ 5411776 w 5780267"/>
              <a:gd name="connsiteY2" fmla="*/ 0 h 2153753"/>
              <a:gd name="connsiteX3" fmla="*/ 5770742 w 5780267"/>
              <a:gd name="connsiteY3" fmla="*/ 358966 h 2153753"/>
              <a:gd name="connsiteX4" fmla="*/ 5780267 w 5780267"/>
              <a:gd name="connsiteY4" fmla="*/ 1928137 h 2153753"/>
              <a:gd name="connsiteX5" fmla="*/ 5411776 w 5780267"/>
              <a:gd name="connsiteY5" fmla="*/ 2153753 h 2153753"/>
              <a:gd name="connsiteX6" fmla="*/ 358966 w 5780267"/>
              <a:gd name="connsiteY6" fmla="*/ 2153753 h 2153753"/>
              <a:gd name="connsiteX7" fmla="*/ 0 w 5780267"/>
              <a:gd name="connsiteY7" fmla="*/ 1937662 h 2153753"/>
              <a:gd name="connsiteX8" fmla="*/ 0 w 5780267"/>
              <a:gd name="connsiteY8" fmla="*/ 225616 h 2153753"/>
              <a:gd name="connsiteX0" fmla="*/ 0 w 5780267"/>
              <a:gd name="connsiteY0" fmla="*/ 225616 h 2153753"/>
              <a:gd name="connsiteX1" fmla="*/ 358966 w 5780267"/>
              <a:gd name="connsiteY1" fmla="*/ 0 h 2153753"/>
              <a:gd name="connsiteX2" fmla="*/ 5411776 w 5780267"/>
              <a:gd name="connsiteY2" fmla="*/ 0 h 2153753"/>
              <a:gd name="connsiteX3" fmla="*/ 5770742 w 5780267"/>
              <a:gd name="connsiteY3" fmla="*/ 235141 h 2153753"/>
              <a:gd name="connsiteX4" fmla="*/ 5780267 w 5780267"/>
              <a:gd name="connsiteY4" fmla="*/ 1928137 h 2153753"/>
              <a:gd name="connsiteX5" fmla="*/ 5411776 w 5780267"/>
              <a:gd name="connsiteY5" fmla="*/ 2153753 h 2153753"/>
              <a:gd name="connsiteX6" fmla="*/ 358966 w 5780267"/>
              <a:gd name="connsiteY6" fmla="*/ 2153753 h 2153753"/>
              <a:gd name="connsiteX7" fmla="*/ 0 w 5780267"/>
              <a:gd name="connsiteY7" fmla="*/ 1937662 h 2153753"/>
              <a:gd name="connsiteX8" fmla="*/ 0 w 5780267"/>
              <a:gd name="connsiteY8" fmla="*/ 225616 h 215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80267" h="2153753">
                <a:moveTo>
                  <a:pt x="0" y="225616"/>
                </a:moveTo>
                <a:cubicBezTo>
                  <a:pt x="0" y="27365"/>
                  <a:pt x="160715" y="0"/>
                  <a:pt x="358966" y="0"/>
                </a:cubicBezTo>
                <a:lnTo>
                  <a:pt x="5411776" y="0"/>
                </a:lnTo>
                <a:cubicBezTo>
                  <a:pt x="5610027" y="0"/>
                  <a:pt x="5770742" y="36890"/>
                  <a:pt x="5770742" y="235141"/>
                </a:cubicBezTo>
                <a:lnTo>
                  <a:pt x="5780267" y="1928137"/>
                </a:lnTo>
                <a:cubicBezTo>
                  <a:pt x="5780267" y="2126388"/>
                  <a:pt x="5610027" y="2153753"/>
                  <a:pt x="5411776" y="2153753"/>
                </a:cubicBezTo>
                <a:lnTo>
                  <a:pt x="358966" y="2153753"/>
                </a:lnTo>
                <a:cubicBezTo>
                  <a:pt x="160715" y="2153753"/>
                  <a:pt x="0" y="2135913"/>
                  <a:pt x="0" y="1937662"/>
                </a:cubicBezTo>
                <a:lnTo>
                  <a:pt x="0" y="2256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" descr="&quot;&quot;" title="Alt"/>
          <p:cNvSpPr/>
          <p:nvPr userDrawn="1"/>
        </p:nvSpPr>
        <p:spPr>
          <a:xfrm>
            <a:off x="15780602" y="7459457"/>
            <a:ext cx="5780267" cy="2834640"/>
          </a:xfrm>
          <a:custGeom>
            <a:avLst/>
            <a:gdLst>
              <a:gd name="connsiteX0" fmla="*/ 0 w 5770742"/>
              <a:gd name="connsiteY0" fmla="*/ 358966 h 2153753"/>
              <a:gd name="connsiteX1" fmla="*/ 358966 w 5770742"/>
              <a:gd name="connsiteY1" fmla="*/ 0 h 2153753"/>
              <a:gd name="connsiteX2" fmla="*/ 5411776 w 5770742"/>
              <a:gd name="connsiteY2" fmla="*/ 0 h 2153753"/>
              <a:gd name="connsiteX3" fmla="*/ 5770742 w 5770742"/>
              <a:gd name="connsiteY3" fmla="*/ 358966 h 2153753"/>
              <a:gd name="connsiteX4" fmla="*/ 5770742 w 5770742"/>
              <a:gd name="connsiteY4" fmla="*/ 1794787 h 2153753"/>
              <a:gd name="connsiteX5" fmla="*/ 5411776 w 5770742"/>
              <a:gd name="connsiteY5" fmla="*/ 2153753 h 2153753"/>
              <a:gd name="connsiteX6" fmla="*/ 358966 w 5770742"/>
              <a:gd name="connsiteY6" fmla="*/ 2153753 h 2153753"/>
              <a:gd name="connsiteX7" fmla="*/ 0 w 5770742"/>
              <a:gd name="connsiteY7" fmla="*/ 1794787 h 2153753"/>
              <a:gd name="connsiteX8" fmla="*/ 0 w 5770742"/>
              <a:gd name="connsiteY8" fmla="*/ 358966 h 2153753"/>
              <a:gd name="connsiteX0" fmla="*/ 0 w 5770742"/>
              <a:gd name="connsiteY0" fmla="*/ 197041 h 2153753"/>
              <a:gd name="connsiteX1" fmla="*/ 358966 w 5770742"/>
              <a:gd name="connsiteY1" fmla="*/ 0 h 2153753"/>
              <a:gd name="connsiteX2" fmla="*/ 5411776 w 5770742"/>
              <a:gd name="connsiteY2" fmla="*/ 0 h 2153753"/>
              <a:gd name="connsiteX3" fmla="*/ 5770742 w 5770742"/>
              <a:gd name="connsiteY3" fmla="*/ 358966 h 2153753"/>
              <a:gd name="connsiteX4" fmla="*/ 5770742 w 5770742"/>
              <a:gd name="connsiteY4" fmla="*/ 1794787 h 2153753"/>
              <a:gd name="connsiteX5" fmla="*/ 5411776 w 5770742"/>
              <a:gd name="connsiteY5" fmla="*/ 2153753 h 2153753"/>
              <a:gd name="connsiteX6" fmla="*/ 358966 w 5770742"/>
              <a:gd name="connsiteY6" fmla="*/ 2153753 h 2153753"/>
              <a:gd name="connsiteX7" fmla="*/ 0 w 5770742"/>
              <a:gd name="connsiteY7" fmla="*/ 1794787 h 2153753"/>
              <a:gd name="connsiteX8" fmla="*/ 0 w 5770742"/>
              <a:gd name="connsiteY8" fmla="*/ 197041 h 2153753"/>
              <a:gd name="connsiteX0" fmla="*/ 0 w 5770742"/>
              <a:gd name="connsiteY0" fmla="*/ 197041 h 2153753"/>
              <a:gd name="connsiteX1" fmla="*/ 358966 w 5770742"/>
              <a:gd name="connsiteY1" fmla="*/ 0 h 2153753"/>
              <a:gd name="connsiteX2" fmla="*/ 5411776 w 5770742"/>
              <a:gd name="connsiteY2" fmla="*/ 0 h 2153753"/>
              <a:gd name="connsiteX3" fmla="*/ 5770742 w 5770742"/>
              <a:gd name="connsiteY3" fmla="*/ 358966 h 2153753"/>
              <a:gd name="connsiteX4" fmla="*/ 5770742 w 5770742"/>
              <a:gd name="connsiteY4" fmla="*/ 1794787 h 2153753"/>
              <a:gd name="connsiteX5" fmla="*/ 5411776 w 5770742"/>
              <a:gd name="connsiteY5" fmla="*/ 2153753 h 2153753"/>
              <a:gd name="connsiteX6" fmla="*/ 358966 w 5770742"/>
              <a:gd name="connsiteY6" fmla="*/ 2153753 h 2153753"/>
              <a:gd name="connsiteX7" fmla="*/ 0 w 5770742"/>
              <a:gd name="connsiteY7" fmla="*/ 1956712 h 2153753"/>
              <a:gd name="connsiteX8" fmla="*/ 0 w 5770742"/>
              <a:gd name="connsiteY8" fmla="*/ 197041 h 2153753"/>
              <a:gd name="connsiteX0" fmla="*/ 0 w 5770742"/>
              <a:gd name="connsiteY0" fmla="*/ 197041 h 2153753"/>
              <a:gd name="connsiteX1" fmla="*/ 358966 w 5770742"/>
              <a:gd name="connsiteY1" fmla="*/ 0 h 2153753"/>
              <a:gd name="connsiteX2" fmla="*/ 5411776 w 5770742"/>
              <a:gd name="connsiteY2" fmla="*/ 0 h 2153753"/>
              <a:gd name="connsiteX3" fmla="*/ 5770742 w 5770742"/>
              <a:gd name="connsiteY3" fmla="*/ 358966 h 2153753"/>
              <a:gd name="connsiteX4" fmla="*/ 5770742 w 5770742"/>
              <a:gd name="connsiteY4" fmla="*/ 1794787 h 2153753"/>
              <a:gd name="connsiteX5" fmla="*/ 5411776 w 5770742"/>
              <a:gd name="connsiteY5" fmla="*/ 2153753 h 2153753"/>
              <a:gd name="connsiteX6" fmla="*/ 358966 w 5770742"/>
              <a:gd name="connsiteY6" fmla="*/ 2153753 h 2153753"/>
              <a:gd name="connsiteX7" fmla="*/ 0 w 5770742"/>
              <a:gd name="connsiteY7" fmla="*/ 1937662 h 2153753"/>
              <a:gd name="connsiteX8" fmla="*/ 0 w 5770742"/>
              <a:gd name="connsiteY8" fmla="*/ 197041 h 2153753"/>
              <a:gd name="connsiteX0" fmla="*/ 0 w 5780267"/>
              <a:gd name="connsiteY0" fmla="*/ 197041 h 2153753"/>
              <a:gd name="connsiteX1" fmla="*/ 358966 w 5780267"/>
              <a:gd name="connsiteY1" fmla="*/ 0 h 2153753"/>
              <a:gd name="connsiteX2" fmla="*/ 5411776 w 5780267"/>
              <a:gd name="connsiteY2" fmla="*/ 0 h 2153753"/>
              <a:gd name="connsiteX3" fmla="*/ 5770742 w 5780267"/>
              <a:gd name="connsiteY3" fmla="*/ 358966 h 2153753"/>
              <a:gd name="connsiteX4" fmla="*/ 5780267 w 5780267"/>
              <a:gd name="connsiteY4" fmla="*/ 1928137 h 2153753"/>
              <a:gd name="connsiteX5" fmla="*/ 5411776 w 5780267"/>
              <a:gd name="connsiteY5" fmla="*/ 2153753 h 2153753"/>
              <a:gd name="connsiteX6" fmla="*/ 358966 w 5780267"/>
              <a:gd name="connsiteY6" fmla="*/ 2153753 h 2153753"/>
              <a:gd name="connsiteX7" fmla="*/ 0 w 5780267"/>
              <a:gd name="connsiteY7" fmla="*/ 1937662 h 2153753"/>
              <a:gd name="connsiteX8" fmla="*/ 0 w 5780267"/>
              <a:gd name="connsiteY8" fmla="*/ 197041 h 2153753"/>
              <a:gd name="connsiteX0" fmla="*/ 0 w 5780267"/>
              <a:gd name="connsiteY0" fmla="*/ 225616 h 2153753"/>
              <a:gd name="connsiteX1" fmla="*/ 358966 w 5780267"/>
              <a:gd name="connsiteY1" fmla="*/ 0 h 2153753"/>
              <a:gd name="connsiteX2" fmla="*/ 5411776 w 5780267"/>
              <a:gd name="connsiteY2" fmla="*/ 0 h 2153753"/>
              <a:gd name="connsiteX3" fmla="*/ 5770742 w 5780267"/>
              <a:gd name="connsiteY3" fmla="*/ 358966 h 2153753"/>
              <a:gd name="connsiteX4" fmla="*/ 5780267 w 5780267"/>
              <a:gd name="connsiteY4" fmla="*/ 1928137 h 2153753"/>
              <a:gd name="connsiteX5" fmla="*/ 5411776 w 5780267"/>
              <a:gd name="connsiteY5" fmla="*/ 2153753 h 2153753"/>
              <a:gd name="connsiteX6" fmla="*/ 358966 w 5780267"/>
              <a:gd name="connsiteY6" fmla="*/ 2153753 h 2153753"/>
              <a:gd name="connsiteX7" fmla="*/ 0 w 5780267"/>
              <a:gd name="connsiteY7" fmla="*/ 1937662 h 2153753"/>
              <a:gd name="connsiteX8" fmla="*/ 0 w 5780267"/>
              <a:gd name="connsiteY8" fmla="*/ 225616 h 2153753"/>
              <a:gd name="connsiteX0" fmla="*/ 0 w 5780267"/>
              <a:gd name="connsiteY0" fmla="*/ 225616 h 2153753"/>
              <a:gd name="connsiteX1" fmla="*/ 358966 w 5780267"/>
              <a:gd name="connsiteY1" fmla="*/ 0 h 2153753"/>
              <a:gd name="connsiteX2" fmla="*/ 5411776 w 5780267"/>
              <a:gd name="connsiteY2" fmla="*/ 0 h 2153753"/>
              <a:gd name="connsiteX3" fmla="*/ 5770742 w 5780267"/>
              <a:gd name="connsiteY3" fmla="*/ 235141 h 2153753"/>
              <a:gd name="connsiteX4" fmla="*/ 5780267 w 5780267"/>
              <a:gd name="connsiteY4" fmla="*/ 1928137 h 2153753"/>
              <a:gd name="connsiteX5" fmla="*/ 5411776 w 5780267"/>
              <a:gd name="connsiteY5" fmla="*/ 2153753 h 2153753"/>
              <a:gd name="connsiteX6" fmla="*/ 358966 w 5780267"/>
              <a:gd name="connsiteY6" fmla="*/ 2153753 h 2153753"/>
              <a:gd name="connsiteX7" fmla="*/ 0 w 5780267"/>
              <a:gd name="connsiteY7" fmla="*/ 1937662 h 2153753"/>
              <a:gd name="connsiteX8" fmla="*/ 0 w 5780267"/>
              <a:gd name="connsiteY8" fmla="*/ 225616 h 215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80267" h="2153753">
                <a:moveTo>
                  <a:pt x="0" y="225616"/>
                </a:moveTo>
                <a:cubicBezTo>
                  <a:pt x="0" y="27365"/>
                  <a:pt x="160715" y="0"/>
                  <a:pt x="358966" y="0"/>
                </a:cubicBezTo>
                <a:lnTo>
                  <a:pt x="5411776" y="0"/>
                </a:lnTo>
                <a:cubicBezTo>
                  <a:pt x="5610027" y="0"/>
                  <a:pt x="5770742" y="36890"/>
                  <a:pt x="5770742" y="235141"/>
                </a:cubicBezTo>
                <a:lnTo>
                  <a:pt x="5780267" y="1928137"/>
                </a:lnTo>
                <a:cubicBezTo>
                  <a:pt x="5780267" y="2126388"/>
                  <a:pt x="5610027" y="2153753"/>
                  <a:pt x="5411776" y="2153753"/>
                </a:cubicBezTo>
                <a:lnTo>
                  <a:pt x="358966" y="2153753"/>
                </a:lnTo>
                <a:cubicBezTo>
                  <a:pt x="160715" y="2153753"/>
                  <a:pt x="0" y="2135913"/>
                  <a:pt x="0" y="1937662"/>
                </a:cubicBezTo>
                <a:lnTo>
                  <a:pt x="0" y="2256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3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defTabSz="1489146" rtl="0" eaLnBrk="1" latinLnBrk="0" hangingPunct="1">
        <a:spcBef>
          <a:spcPct val="0"/>
        </a:spcBef>
        <a:buNone/>
        <a:defRPr sz="7200" kern="1200">
          <a:solidFill>
            <a:schemeClr val="tx1"/>
          </a:solidFill>
          <a:latin typeface="Myriad Web Pro" pitchFamily="34" charset="0"/>
          <a:ea typeface="+mj-ea"/>
          <a:cs typeface="+mj-cs"/>
        </a:defRPr>
      </a:lvl1pPr>
    </p:titleStyle>
    <p:bodyStyle>
      <a:lvl1pPr marL="558430" indent="-558430" algn="l" defTabSz="148914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209931" indent="-465358" algn="l" defTabSz="1489146" rtl="0" eaLnBrk="1" latinLnBrk="0" hangingPunct="1">
        <a:spcBef>
          <a:spcPct val="20000"/>
        </a:spcBef>
        <a:buFont typeface="Arial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2pPr>
      <a:lvl3pPr marL="1861433" indent="-372287" algn="l" defTabSz="1489146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606006" indent="-372287" algn="l" defTabSz="1489146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350579" indent="-372287" algn="l" defTabSz="1489146" rtl="0" eaLnBrk="1" latinLnBrk="0" hangingPunct="1">
        <a:spcBef>
          <a:spcPct val="20000"/>
        </a:spcBef>
        <a:buFont typeface="Arial" pitchFamily="34" charset="0"/>
        <a:buChar char="»"/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095152" indent="-372287" algn="l" defTabSz="1489146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839725" indent="-372287" algn="l" defTabSz="1489146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584298" indent="-372287" algn="l" defTabSz="1489146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328871" indent="-372287" algn="l" defTabSz="1489146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89146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4573" algn="l" defTabSz="1489146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89146" algn="l" defTabSz="1489146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33719" algn="l" defTabSz="1489146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2978292" algn="l" defTabSz="1489146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22866" algn="l" defTabSz="1489146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67439" algn="l" defTabSz="1489146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212012" algn="l" defTabSz="1489146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956585" algn="l" defTabSz="1489146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FRUITS AND VEGETABLE PROGRAM</a:t>
            </a:r>
            <a:br>
              <a:rPr lang="en-US" dirty="0" smtClean="0"/>
            </a:br>
            <a:r>
              <a:rPr lang="en-US" sz="1800" b="0" dirty="0" smtClean="0"/>
              <a:t>Georgia Department of Public Health | May 2012</a:t>
            </a:r>
            <a:br>
              <a:rPr lang="en-US" sz="1800" b="0" dirty="0" smtClean="0"/>
            </a:br>
            <a:r>
              <a:rPr lang="en-US" sz="1000" b="0" dirty="0" smtClean="0"/>
              <a:t>Name of Authors</a:t>
            </a:r>
            <a:endParaRPr lang="en-US" sz="1000" b="0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Affiliates and Partners</a:t>
            </a:r>
            <a:endParaRPr lang="en-US" dirty="0"/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204909" y="10734678"/>
            <a:ext cx="10058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Myriad Web Pro" pitchFamily="34" charset="0"/>
              </a:rPr>
              <a:t>For more information about diabetes in Georgia, visit http://health.state.ga.us/</a:t>
            </a:r>
            <a:endParaRPr lang="en-US" sz="1000" dirty="0">
              <a:solidFill>
                <a:schemeClr val="bg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43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STLTS">
      <a:dk1>
        <a:sysClr val="windowText" lastClr="000000"/>
      </a:dk1>
      <a:lt1>
        <a:sysClr val="window" lastClr="FFFFFF"/>
      </a:lt1>
      <a:dk2>
        <a:srgbClr val="0B3D91"/>
      </a:dk2>
      <a:lt2>
        <a:srgbClr val="EEECE1"/>
      </a:lt2>
      <a:accent1>
        <a:srgbClr val="1D70B9"/>
      </a:accent1>
      <a:accent2>
        <a:srgbClr val="8B0E04"/>
      </a:accent2>
      <a:accent3>
        <a:srgbClr val="7AC143"/>
      </a:accent3>
      <a:accent4>
        <a:srgbClr val="F89728"/>
      </a:accent4>
      <a:accent5>
        <a:srgbClr val="FFD200"/>
      </a:accent5>
      <a:accent6>
        <a:srgbClr val="6BB0BE"/>
      </a:accent6>
      <a:hlink>
        <a:srgbClr val="000000"/>
      </a:hlink>
      <a:folHlink>
        <a:srgbClr val="000000"/>
      </a:folHlink>
    </a:clrScheme>
    <a:fontScheme name="CDC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57B778CEB93E458380BE2469F8D930" ma:contentTypeVersion="0" ma:contentTypeDescription="Create a new document." ma:contentTypeScope="" ma:versionID="a93097bf1460e899c008c4dd7b62d15a">
  <xsd:schema xmlns:xsd="http://www.w3.org/2001/XMLSchema" xmlns:xs="http://www.w3.org/2001/XMLSchema" xmlns:p="http://schemas.microsoft.com/office/2006/metadata/properties" xmlns:ns2="8769c9df-4575-4964-9b3f-53038aeff32a" targetNamespace="http://schemas.microsoft.com/office/2006/metadata/properties" ma:root="true" ma:fieldsID="28dbba02f87c0525853644b9066dd89b" ns2:_="">
    <xsd:import namespace="8769c9df-4575-4964-9b3f-53038aeff32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9c9df-4575-4964-9b3f-53038aeff32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769c9df-4575-4964-9b3f-53038aeff32a">226AR5KQA7KP-43-160</_dlc_DocId>
    <_dlc_DocIdUrl xmlns="8769c9df-4575-4964-9b3f-53038aeff32a">
      <Url>https://partner.cdc.gov/Sites/OSTLTS/CRC/_layouts/DocIdRedir.aspx?ID=226AR5KQA7KP-43-160</Url>
      <Description>226AR5KQA7KP-43-160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1A3EC0-32AD-4DC8-8DDB-69F08AC4B7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9c9df-4575-4964-9b3f-53038aeff3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D15255-C0F0-479C-B04A-65C4B25EA458}">
  <ds:schemaRefs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8769c9df-4575-4964-9b3f-53038aeff32a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AF26278-0A7B-4651-B333-017F9A6D92DD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C5B95F8-0836-4D19-ABE0-133C171E65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OSTLTS</Template>
  <TotalTime>351</TotalTime>
  <Words>26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Myriad Web Pro</vt:lpstr>
      <vt:lpstr>Wingdings</vt:lpstr>
      <vt:lpstr>Office Theme</vt:lpstr>
      <vt:lpstr>FRUITS AND VEGETABLE PROGRAM Georgia Department of Public Health | May 2012 Name of Authors</vt:lpstr>
    </vt:vector>
  </TitlesOfParts>
  <Company>Centers for Disease Control and Prevention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CS229444-A</dc:title>
  <dc:creator>CDC User</dc:creator>
  <cp:keywords>CS229444-A</cp:keywords>
  <cp:lastModifiedBy>Clark, James A. (CDC/OD/OADC)</cp:lastModifiedBy>
  <cp:revision>35</cp:revision>
  <cp:lastPrinted>2012-05-30T13:31:49Z</cp:lastPrinted>
  <dcterms:created xsi:type="dcterms:W3CDTF">2012-05-01T17:28:59Z</dcterms:created>
  <dcterms:modified xsi:type="dcterms:W3CDTF">2015-05-27T13:58:21Z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6c8c3ac1-8e99-4568-92c5-0341ccad80f8</vt:lpwstr>
  </property>
  <property fmtid="{D5CDD505-2E9C-101B-9397-08002B2CF9AE}" pid="3" name="ContentTypeId">
    <vt:lpwstr>0x010100AE57B778CEB93E458380BE2469F8D930</vt:lpwstr>
  </property>
</Properties>
</file>