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3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A5686-B806-42AD-942E-60C79040D982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DE37A-6223-4D88-AE6A-0C14AEB4E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DE37A-6223-4D88-AE6A-0C14AEB4E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288E15-3FA2-4030-B3AD-49BAA2D2438E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19AFE18-6F6A-4E2C-B9A3-F435F36AEA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ash.org/advocacy-issues/restraint-and-seclusion-aprais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lcenter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Ricki</a:t>
            </a:r>
            <a:r>
              <a:rPr lang="en-US" dirty="0"/>
              <a:t> </a:t>
            </a:r>
            <a:r>
              <a:rPr lang="en-US" dirty="0" err="1"/>
              <a:t>Sabia</a:t>
            </a:r>
            <a:r>
              <a:rPr lang="en-US" dirty="0"/>
              <a:t>, JD</a:t>
            </a:r>
          </a:p>
          <a:p>
            <a:r>
              <a:rPr lang="en-US" dirty="0"/>
              <a:t>Associate Director, Education</a:t>
            </a:r>
          </a:p>
          <a:p>
            <a:r>
              <a:rPr lang="en-US" dirty="0"/>
              <a:t>National Down Syndrome </a:t>
            </a:r>
            <a:r>
              <a:rPr lang="en-US" dirty="0" smtClean="0"/>
              <a:t>Society</a:t>
            </a:r>
          </a:p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Parent/Teacher Partnerships to Meet Students’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Parents of </a:t>
            </a:r>
            <a:r>
              <a:rPr lang="en-US" dirty="0" err="1" smtClean="0"/>
              <a:t>SWDs</a:t>
            </a:r>
            <a:r>
              <a:rPr lang="en-US" dirty="0" smtClean="0"/>
              <a:t> Want Their Child: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To be </a:t>
            </a:r>
            <a:r>
              <a:rPr lang="en-US" b="1" dirty="0" smtClean="0">
                <a:solidFill>
                  <a:srgbClr val="00B050"/>
                </a:solidFill>
              </a:rPr>
              <a:t>safe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treated respectfully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work towards </a:t>
            </a:r>
            <a:r>
              <a:rPr lang="en-US" b="1" dirty="0" smtClean="0">
                <a:solidFill>
                  <a:srgbClr val="00B050"/>
                </a:solidFill>
              </a:rPr>
              <a:t>college and career readiness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gain </a:t>
            </a:r>
            <a:r>
              <a:rPr lang="en-US" b="1" dirty="0" smtClean="0">
                <a:solidFill>
                  <a:srgbClr val="00B050"/>
                </a:solidFill>
              </a:rPr>
              <a:t>the same “functional skills”</a:t>
            </a:r>
            <a:r>
              <a:rPr lang="en-US" b="1" dirty="0" smtClean="0"/>
              <a:t> </a:t>
            </a:r>
            <a:r>
              <a:rPr lang="en-US" dirty="0" smtClean="0"/>
              <a:t>as peers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have </a:t>
            </a:r>
            <a:r>
              <a:rPr lang="en-US" b="1" dirty="0" smtClean="0">
                <a:solidFill>
                  <a:srgbClr val="00B050"/>
                </a:solidFill>
              </a:rPr>
              <a:t>meaningful social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Reasons for Parent-Teacher Problems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Vulnerability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lack of empathy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Poor </a:t>
            </a:r>
            <a:r>
              <a:rPr lang="en-US" b="1" dirty="0" smtClean="0">
                <a:solidFill>
                  <a:srgbClr val="00B050"/>
                </a:solidFill>
              </a:rPr>
              <a:t>communication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Misaligned </a:t>
            </a:r>
            <a:r>
              <a:rPr lang="en-US" b="1" dirty="0" smtClean="0">
                <a:solidFill>
                  <a:srgbClr val="00B050"/>
                </a:solidFill>
              </a:rPr>
              <a:t>expectations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b="1" dirty="0">
                <a:solidFill>
                  <a:srgbClr val="00B050"/>
                </a:solidFill>
              </a:rPr>
              <a:t>respect for expertise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5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Empathize</a:t>
            </a: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See the </a:t>
            </a:r>
            <a:r>
              <a:rPr lang="en-US" b="1" dirty="0" smtClean="0">
                <a:solidFill>
                  <a:srgbClr val="00B050"/>
                </a:solidFill>
              </a:rPr>
              <a:t>whole child</a:t>
            </a:r>
            <a:r>
              <a:rPr lang="en-US" dirty="0" smtClean="0"/>
              <a:t>—not just the </a:t>
            </a:r>
            <a:r>
              <a:rPr lang="en-US" b="1" dirty="0" smtClean="0"/>
              <a:t>disability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rgbClr val="00B050"/>
                </a:solidFill>
              </a:rPr>
              <a:t>PBIS</a:t>
            </a:r>
            <a:r>
              <a:rPr lang="en-US" dirty="0" smtClean="0"/>
              <a:t> (no non-emergency restraint or seclusion) </a:t>
            </a:r>
            <a:r>
              <a:rPr lang="en-US" sz="2800" dirty="0">
                <a:solidFill>
                  <a:srgbClr val="FF0000"/>
                </a:solidFill>
                <a:hlinkClick r:id="rId3"/>
              </a:rPr>
              <a:t>http://</a:t>
            </a:r>
            <a:r>
              <a:rPr lang="en-US" sz="2800" dirty="0" smtClean="0">
                <a:solidFill>
                  <a:srgbClr val="FF0000"/>
                </a:solidFill>
                <a:hlinkClick r:id="rId3"/>
              </a:rPr>
              <a:t>tash.org/advocacy-issues/restraint-and-seclusion-aprais/resources/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Improve </a:t>
            </a:r>
            <a:r>
              <a:rPr lang="en-US" b="1" dirty="0" smtClean="0">
                <a:solidFill>
                  <a:srgbClr val="00B050"/>
                </a:solidFill>
              </a:rPr>
              <a:t>communication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74638"/>
            <a:ext cx="83820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bIns="91440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 smtClean="0">
                <a:solidFill>
                  <a:schemeClr val="bg1"/>
                </a:solidFill>
              </a:rPr>
              <a:t>How Teachers Can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Address Vulnerability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100" dirty="0" smtClean="0"/>
              <a:t>How Teachers Can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Improve 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Agree to a </a:t>
            </a:r>
            <a:r>
              <a:rPr lang="en-US" b="1" dirty="0" smtClean="0">
                <a:solidFill>
                  <a:srgbClr val="00B050"/>
                </a:solidFill>
              </a:rPr>
              <a:t>communication plan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Communicate </a:t>
            </a:r>
            <a:r>
              <a:rPr lang="en-US" b="1" dirty="0" smtClean="0">
                <a:solidFill>
                  <a:srgbClr val="00B050"/>
                </a:solidFill>
              </a:rPr>
              <a:t>positive news</a:t>
            </a:r>
            <a:r>
              <a:rPr lang="en-US" dirty="0" smtClean="0"/>
              <a:t>, not just problems</a:t>
            </a:r>
          </a:p>
          <a:p>
            <a:endParaRPr lang="en-US" dirty="0" smtClean="0"/>
          </a:p>
          <a:p>
            <a:r>
              <a:rPr lang="en-US" dirty="0" smtClean="0"/>
              <a:t>Inform parent of patterns of behavior and incidents in a </a:t>
            </a:r>
            <a:r>
              <a:rPr lang="en-US" b="1" dirty="0" smtClean="0">
                <a:solidFill>
                  <a:srgbClr val="00B050"/>
                </a:solidFill>
              </a:rPr>
              <a:t>timely manner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16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3100" dirty="0"/>
              <a:t>How Teachers Can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Align Expectations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Presume </a:t>
            </a:r>
            <a:r>
              <a:rPr lang="en-US" b="1" dirty="0" smtClean="0">
                <a:solidFill>
                  <a:srgbClr val="00B050"/>
                </a:solidFill>
              </a:rPr>
              <a:t>competence</a:t>
            </a:r>
          </a:p>
          <a:p>
            <a:endParaRPr lang="en-US" dirty="0" smtClean="0"/>
          </a:p>
          <a:p>
            <a:r>
              <a:rPr lang="en-US" dirty="0" smtClean="0"/>
              <a:t>Learn about </a:t>
            </a:r>
            <a:r>
              <a:rPr lang="en-US" b="1" dirty="0" smtClean="0">
                <a:solidFill>
                  <a:srgbClr val="00B050"/>
                </a:solidFill>
              </a:rPr>
              <a:t>civil rights/</a:t>
            </a:r>
            <a:r>
              <a:rPr lang="en-US" b="1" dirty="0" err="1" smtClean="0">
                <a:solidFill>
                  <a:srgbClr val="00B050"/>
                </a:solidFill>
              </a:rPr>
              <a:t>FAPE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requirements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Understand that </a:t>
            </a:r>
            <a:r>
              <a:rPr lang="en-US" b="1" dirty="0" smtClean="0">
                <a:solidFill>
                  <a:srgbClr val="00B050"/>
                </a:solidFill>
              </a:rPr>
              <a:t>progress may be happening even if it is not evident </a:t>
            </a:r>
            <a:r>
              <a:rPr lang="en-US" dirty="0" smtClean="0"/>
              <a:t>yet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rgbClr val="00B050"/>
                </a:solidFill>
              </a:rPr>
              <a:t>Universal Design for Learning </a:t>
            </a:r>
            <a:r>
              <a:rPr lang="en-US" dirty="0" smtClean="0"/>
              <a:t>to improve instruction for </a:t>
            </a:r>
            <a:r>
              <a:rPr lang="en-US" b="1" dirty="0" smtClean="0">
                <a:solidFill>
                  <a:srgbClr val="00B050"/>
                </a:solidFill>
              </a:rPr>
              <a:t>ALL</a:t>
            </a:r>
            <a:r>
              <a:rPr lang="en-US" b="1" dirty="0" smtClean="0"/>
              <a:t> </a:t>
            </a:r>
            <a:r>
              <a:rPr lang="en-US" dirty="0" smtClean="0"/>
              <a:t>students </a:t>
            </a:r>
            <a:r>
              <a:rPr lang="en-US" dirty="0" smtClean="0">
                <a:hlinkClick r:id="rId2"/>
              </a:rPr>
              <a:t>www.udlcenter.org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231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100" dirty="0" smtClean="0"/>
              <a:t>How Teachers Can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Respect Parents’ Expertise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Encourage parents to share information </a:t>
            </a:r>
            <a:r>
              <a:rPr lang="en-US" dirty="0" smtClean="0"/>
              <a:t>on their child’s abilities, motivators, learning styles, behavior triggers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LISTEN to parents</a:t>
            </a:r>
            <a:r>
              <a:rPr lang="en-US" dirty="0" smtClean="0"/>
              <a:t>, without being dismissive or defensive.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this information </a:t>
            </a:r>
            <a:r>
              <a:rPr lang="en-US" b="1" dirty="0" smtClean="0">
                <a:solidFill>
                  <a:srgbClr val="00B050"/>
                </a:solidFill>
              </a:rPr>
              <a:t>to inform instruction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5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3434</TotalTime>
  <Words>202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Building Parent/Teacher Partnerships to Meet Students’ Needs</vt:lpstr>
      <vt:lpstr>Parents of SWDs Want Their Child:</vt:lpstr>
      <vt:lpstr>Reasons for Parent-Teacher Problems </vt:lpstr>
      <vt:lpstr>PowerPoint Presentation</vt:lpstr>
      <vt:lpstr>How Teachers Can Improve Communication</vt:lpstr>
      <vt:lpstr>How Teachers Can Align Expectations    </vt:lpstr>
      <vt:lpstr>How Teachers Can Respect Parents’ Expertise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PARENTS OF SWDs WANT</dc:title>
  <dc:creator>Ricki Sabia</dc:creator>
  <cp:lastModifiedBy>Laurie Calvert</cp:lastModifiedBy>
  <cp:revision>31</cp:revision>
  <dcterms:created xsi:type="dcterms:W3CDTF">2012-06-07T22:15:50Z</dcterms:created>
  <dcterms:modified xsi:type="dcterms:W3CDTF">2012-06-13T19:29:53Z</dcterms:modified>
</cp:coreProperties>
</file>