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  <p:sldMasterId id="2147483734" r:id="rId3"/>
    <p:sldMasterId id="2147483747" r:id="rId4"/>
    <p:sldMasterId id="2147483760" r:id="rId5"/>
    <p:sldMasterId id="2147483773" r:id="rId6"/>
  </p:sldMasterIdLst>
  <p:sldIdLst>
    <p:sldId id="256" r:id="rId7"/>
    <p:sldId id="271" r:id="rId8"/>
    <p:sldId id="269" r:id="rId9"/>
    <p:sldId id="264" r:id="rId10"/>
    <p:sldId id="266" r:id="rId11"/>
    <p:sldId id="270" r:id="rId12"/>
    <p:sldId id="267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66" d="100"/>
          <a:sy n="66" d="100"/>
        </p:scale>
        <p:origin x="-40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839EE-CA9D-4D9D-B0D8-61CD7684C2F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5236BE4A-4099-47F8-A2DD-75E9CADC2A43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EA672CB8-BA9D-4C32-A92E-C052BF05BC09}" type="parTrans" cxnId="{D1ED5F66-0756-4073-9B06-612400153955}">
      <dgm:prSet/>
      <dgm:spPr/>
      <dgm:t>
        <a:bodyPr/>
        <a:lstStyle/>
        <a:p>
          <a:endParaRPr lang="en-US"/>
        </a:p>
      </dgm:t>
    </dgm:pt>
    <dgm:pt modelId="{F08BF08A-B8A0-4F07-9396-AEF64BEB77F7}" type="sibTrans" cxnId="{D1ED5F66-0756-4073-9B06-612400153955}">
      <dgm:prSet/>
      <dgm:spPr/>
      <dgm:t>
        <a:bodyPr/>
        <a:lstStyle/>
        <a:p>
          <a:endParaRPr lang="en-US"/>
        </a:p>
      </dgm:t>
    </dgm:pt>
    <dgm:pt modelId="{AB789DFB-01C2-4EE5-A333-CED5EE8E1CA4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5FDCC53D-8BD6-463A-9174-A5E5F1820751}" type="parTrans" cxnId="{C30873C1-85D9-48D4-94D5-16106EF0BB9C}">
      <dgm:prSet/>
      <dgm:spPr/>
      <dgm:t>
        <a:bodyPr/>
        <a:lstStyle/>
        <a:p>
          <a:endParaRPr lang="en-US"/>
        </a:p>
      </dgm:t>
    </dgm:pt>
    <dgm:pt modelId="{9DC89F98-7CED-46A6-AE6A-3C8AA6E3A12F}" type="sibTrans" cxnId="{C30873C1-85D9-48D4-94D5-16106EF0BB9C}">
      <dgm:prSet/>
      <dgm:spPr/>
      <dgm:t>
        <a:bodyPr/>
        <a:lstStyle/>
        <a:p>
          <a:endParaRPr lang="en-US"/>
        </a:p>
      </dgm:t>
    </dgm:pt>
    <dgm:pt modelId="{4CB96B15-64FE-40DD-B28B-4767CFD0195E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400B7289-1DCE-4F68-AD0C-84765384C265}" type="parTrans" cxnId="{25A5781F-D3D7-4BB6-84AB-78836B355383}">
      <dgm:prSet/>
      <dgm:spPr/>
      <dgm:t>
        <a:bodyPr/>
        <a:lstStyle/>
        <a:p>
          <a:endParaRPr lang="en-US"/>
        </a:p>
      </dgm:t>
    </dgm:pt>
    <dgm:pt modelId="{62A4AD28-DE0D-40ED-8F1A-21FD60FF4758}" type="sibTrans" cxnId="{25A5781F-D3D7-4BB6-84AB-78836B355383}">
      <dgm:prSet/>
      <dgm:spPr/>
      <dgm:t>
        <a:bodyPr/>
        <a:lstStyle/>
        <a:p>
          <a:endParaRPr lang="en-US"/>
        </a:p>
      </dgm:t>
    </dgm:pt>
    <dgm:pt modelId="{E20D838B-1BF5-4E50-B2BB-876F910EE3B1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48B00B39-E0E8-4DA8-93D4-EA7B8EB739BE}" type="parTrans" cxnId="{28D0D8B2-DB51-46CD-90D1-CF2CA7A8757F}">
      <dgm:prSet/>
      <dgm:spPr/>
      <dgm:t>
        <a:bodyPr/>
        <a:lstStyle/>
        <a:p>
          <a:endParaRPr lang="en-US"/>
        </a:p>
      </dgm:t>
    </dgm:pt>
    <dgm:pt modelId="{B353FB28-7DF5-45BC-8EE5-5508043442B2}" type="sibTrans" cxnId="{28D0D8B2-DB51-46CD-90D1-CF2CA7A8757F}">
      <dgm:prSet/>
      <dgm:spPr/>
      <dgm:t>
        <a:bodyPr/>
        <a:lstStyle/>
        <a:p>
          <a:endParaRPr lang="en-US"/>
        </a:p>
      </dgm:t>
    </dgm:pt>
    <dgm:pt modelId="{99641F08-A417-4DD1-9F4C-26B225295413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6DB731AF-A2D6-4555-BFFE-AF6CB4C7E85E}" type="parTrans" cxnId="{DEA50B76-E633-484F-B3A8-4AFAC672D52B}">
      <dgm:prSet/>
      <dgm:spPr/>
      <dgm:t>
        <a:bodyPr/>
        <a:lstStyle/>
        <a:p>
          <a:endParaRPr lang="en-US"/>
        </a:p>
      </dgm:t>
    </dgm:pt>
    <dgm:pt modelId="{FD5D8A49-3644-478C-BE4C-6A6371381AA4}" type="sibTrans" cxnId="{DEA50B76-E633-484F-B3A8-4AFAC672D52B}">
      <dgm:prSet/>
      <dgm:spPr/>
      <dgm:t>
        <a:bodyPr/>
        <a:lstStyle/>
        <a:p>
          <a:endParaRPr lang="en-US"/>
        </a:p>
      </dgm:t>
    </dgm:pt>
    <dgm:pt modelId="{1461584A-8845-4B54-819A-7237B3D7F8E6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C6C92587-560D-4DA8-AFDD-0D3F7F0C7B2D}" type="parTrans" cxnId="{E17FA234-5373-4493-86BF-36F1C75A01D8}">
      <dgm:prSet/>
      <dgm:spPr/>
      <dgm:t>
        <a:bodyPr/>
        <a:lstStyle/>
        <a:p>
          <a:endParaRPr lang="en-US"/>
        </a:p>
      </dgm:t>
    </dgm:pt>
    <dgm:pt modelId="{6A01770F-CEBC-4B4B-99B5-A2030937CF2E}" type="sibTrans" cxnId="{E17FA234-5373-4493-86BF-36F1C75A01D8}">
      <dgm:prSet/>
      <dgm:spPr/>
      <dgm:t>
        <a:bodyPr/>
        <a:lstStyle/>
        <a:p>
          <a:endParaRPr lang="en-US"/>
        </a:p>
      </dgm:t>
    </dgm:pt>
    <dgm:pt modelId="{1502085C-0263-4495-ABE3-496FD07D16E7}" type="pres">
      <dgm:prSet presAssocID="{EBE839EE-CA9D-4D9D-B0D8-61CD7684C2F4}" presName="composite" presStyleCnt="0">
        <dgm:presLayoutVars>
          <dgm:chMax val="5"/>
          <dgm:dir/>
          <dgm:resizeHandles val="exact"/>
        </dgm:presLayoutVars>
      </dgm:prSet>
      <dgm:spPr/>
    </dgm:pt>
    <dgm:pt modelId="{5DF4CC6E-5974-4B7E-80A0-8A335E93C46F}" type="pres">
      <dgm:prSet presAssocID="{5236BE4A-4099-47F8-A2DD-75E9CADC2A43}" presName="circle1" presStyleLbl="lnNode1" presStyleIdx="0" presStyleCnt="5"/>
      <dgm:spPr/>
    </dgm:pt>
    <dgm:pt modelId="{A7485173-FC06-4E13-8E62-FA4FBAD69877}" type="pres">
      <dgm:prSet presAssocID="{5236BE4A-4099-47F8-A2DD-75E9CADC2A43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ECCA4-FE62-4089-8F00-8BF47B93F89F}" type="pres">
      <dgm:prSet presAssocID="{5236BE4A-4099-47F8-A2DD-75E9CADC2A43}" presName="line1" presStyleLbl="callout" presStyleIdx="0" presStyleCnt="10"/>
      <dgm:spPr/>
    </dgm:pt>
    <dgm:pt modelId="{2E88A904-0321-4007-8CD0-85858198341E}" type="pres">
      <dgm:prSet presAssocID="{5236BE4A-4099-47F8-A2DD-75E9CADC2A43}" presName="d1" presStyleLbl="callout" presStyleIdx="1" presStyleCnt="10"/>
      <dgm:spPr/>
    </dgm:pt>
    <dgm:pt modelId="{288E3B28-F9C0-4AEE-98A7-A66A2C63E589}" type="pres">
      <dgm:prSet presAssocID="{AB789DFB-01C2-4EE5-A333-CED5EE8E1CA4}" presName="circle2" presStyleLbl="lnNode1" presStyleIdx="1" presStyleCnt="5"/>
      <dgm:spPr/>
    </dgm:pt>
    <dgm:pt modelId="{49CC4287-66C0-4F7B-8166-04300FF4129F}" type="pres">
      <dgm:prSet presAssocID="{AB789DFB-01C2-4EE5-A333-CED5EE8E1CA4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B2F3E-143E-41CF-AAEE-7C1680EE39D1}" type="pres">
      <dgm:prSet presAssocID="{AB789DFB-01C2-4EE5-A333-CED5EE8E1CA4}" presName="line2" presStyleLbl="callout" presStyleIdx="2" presStyleCnt="10"/>
      <dgm:spPr/>
    </dgm:pt>
    <dgm:pt modelId="{C916D55E-5EFF-4D1F-BD57-661B53EAC513}" type="pres">
      <dgm:prSet presAssocID="{AB789DFB-01C2-4EE5-A333-CED5EE8E1CA4}" presName="d2" presStyleLbl="callout" presStyleIdx="3" presStyleCnt="10"/>
      <dgm:spPr/>
    </dgm:pt>
    <dgm:pt modelId="{B8BEF56F-F833-46E5-8E6D-3F7670854BD5}" type="pres">
      <dgm:prSet presAssocID="{4CB96B15-64FE-40DD-B28B-4767CFD0195E}" presName="circle3" presStyleLbl="lnNode1" presStyleIdx="2" presStyleCnt="5"/>
      <dgm:spPr/>
    </dgm:pt>
    <dgm:pt modelId="{7A432F7A-6563-4548-A652-16884CE1482D}" type="pres">
      <dgm:prSet presAssocID="{4CB96B15-64FE-40DD-B28B-4767CFD0195E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6A29D-E3B9-4DCC-A42F-E6CE45927FF2}" type="pres">
      <dgm:prSet presAssocID="{4CB96B15-64FE-40DD-B28B-4767CFD0195E}" presName="line3" presStyleLbl="callout" presStyleIdx="4" presStyleCnt="10"/>
      <dgm:spPr/>
    </dgm:pt>
    <dgm:pt modelId="{FC583937-9DC2-4412-AE13-205D47BE78F8}" type="pres">
      <dgm:prSet presAssocID="{4CB96B15-64FE-40DD-B28B-4767CFD0195E}" presName="d3" presStyleLbl="callout" presStyleIdx="5" presStyleCnt="10"/>
      <dgm:spPr/>
    </dgm:pt>
    <dgm:pt modelId="{3E6A7C7A-0366-4357-BABF-6396F86D486B}" type="pres">
      <dgm:prSet presAssocID="{E20D838B-1BF5-4E50-B2BB-876F910EE3B1}" presName="circle4" presStyleLbl="lnNode1" presStyleIdx="3" presStyleCnt="5"/>
      <dgm:spPr/>
      <dgm:extLst>
        <a:ext uri="{E40237B7-FDA0-4F09-8148-C483321AD2D9}">
          <dgm14:cNvPr xmlns:dgm14="http://schemas.microsoft.com/office/drawing/2010/diagram" id="0" name="" descr="Darts are hitting a dart board target"/>
        </a:ext>
      </dgm:extLst>
    </dgm:pt>
    <dgm:pt modelId="{15F6599D-B287-48E3-B6C6-DECB2B4A28BE}" type="pres">
      <dgm:prSet presAssocID="{E20D838B-1BF5-4E50-B2BB-876F910EE3B1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F40EE-162D-43FD-8175-AEB572AE565E}" type="pres">
      <dgm:prSet presAssocID="{E20D838B-1BF5-4E50-B2BB-876F910EE3B1}" presName="line4" presStyleLbl="callout" presStyleIdx="6" presStyleCnt="10"/>
      <dgm:spPr/>
    </dgm:pt>
    <dgm:pt modelId="{83102155-DEAF-4C6C-A33C-4FAB0156F00E}" type="pres">
      <dgm:prSet presAssocID="{E20D838B-1BF5-4E50-B2BB-876F910EE3B1}" presName="d4" presStyleLbl="callout" presStyleIdx="7" presStyleCnt="10"/>
      <dgm:spPr/>
    </dgm:pt>
    <dgm:pt modelId="{67218562-BBA6-4756-B88C-D12B8E9B6EE1}" type="pres">
      <dgm:prSet presAssocID="{99641F08-A417-4DD1-9F4C-26B225295413}" presName="circle5" presStyleLbl="lnNode1" presStyleIdx="4" presStyleCnt="5"/>
      <dgm:spPr/>
    </dgm:pt>
    <dgm:pt modelId="{BE13CB99-3C0C-4C8C-84E8-49D757F29586}" type="pres">
      <dgm:prSet presAssocID="{99641F08-A417-4DD1-9F4C-26B225295413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673C5-C174-435A-924A-F35A3D23AFAF}" type="pres">
      <dgm:prSet presAssocID="{99641F08-A417-4DD1-9F4C-26B225295413}" presName="line5" presStyleLbl="callout" presStyleIdx="8" presStyleCnt="10"/>
      <dgm:spPr/>
    </dgm:pt>
    <dgm:pt modelId="{CFCB1B0A-B5EC-419E-AAC1-4A29D5D2447B}" type="pres">
      <dgm:prSet presAssocID="{99641F08-A417-4DD1-9F4C-26B225295413}" presName="d5" presStyleLbl="callout" presStyleIdx="9" presStyleCnt="10"/>
      <dgm:spPr/>
    </dgm:pt>
  </dgm:ptLst>
  <dgm:cxnLst>
    <dgm:cxn modelId="{28D0D8B2-DB51-46CD-90D1-CF2CA7A8757F}" srcId="{EBE839EE-CA9D-4D9D-B0D8-61CD7684C2F4}" destId="{E20D838B-1BF5-4E50-B2BB-876F910EE3B1}" srcOrd="3" destOrd="0" parTransId="{48B00B39-E0E8-4DA8-93D4-EA7B8EB739BE}" sibTransId="{B353FB28-7DF5-45BC-8EE5-5508043442B2}"/>
    <dgm:cxn modelId="{D1ED5F66-0756-4073-9B06-612400153955}" srcId="{EBE839EE-CA9D-4D9D-B0D8-61CD7684C2F4}" destId="{5236BE4A-4099-47F8-A2DD-75E9CADC2A43}" srcOrd="0" destOrd="0" parTransId="{EA672CB8-BA9D-4C32-A92E-C052BF05BC09}" sibTransId="{F08BF08A-B8A0-4F07-9396-AEF64BEB77F7}"/>
    <dgm:cxn modelId="{DEA50B76-E633-484F-B3A8-4AFAC672D52B}" srcId="{EBE839EE-CA9D-4D9D-B0D8-61CD7684C2F4}" destId="{99641F08-A417-4DD1-9F4C-26B225295413}" srcOrd="4" destOrd="0" parTransId="{6DB731AF-A2D6-4555-BFFE-AF6CB4C7E85E}" sibTransId="{FD5D8A49-3644-478C-BE4C-6A6371381AA4}"/>
    <dgm:cxn modelId="{AE6A2316-9AD4-4D24-BE47-412057495699}" type="presOf" srcId="{EBE839EE-CA9D-4D9D-B0D8-61CD7684C2F4}" destId="{1502085C-0263-4495-ABE3-496FD07D16E7}" srcOrd="0" destOrd="0" presId="urn:microsoft.com/office/officeart/2005/8/layout/target1"/>
    <dgm:cxn modelId="{B175AEF0-3FB1-4DC7-A5A3-3A6460BAC79E}" type="presOf" srcId="{99641F08-A417-4DD1-9F4C-26B225295413}" destId="{BE13CB99-3C0C-4C8C-84E8-49D757F29586}" srcOrd="0" destOrd="0" presId="urn:microsoft.com/office/officeart/2005/8/layout/target1"/>
    <dgm:cxn modelId="{E2BA0F53-9766-4AE1-9FC1-3C6DEE6D7704}" type="presOf" srcId="{4CB96B15-64FE-40DD-B28B-4767CFD0195E}" destId="{7A432F7A-6563-4548-A652-16884CE1482D}" srcOrd="0" destOrd="0" presId="urn:microsoft.com/office/officeart/2005/8/layout/target1"/>
    <dgm:cxn modelId="{5F36988D-3A30-400A-8291-5703A7607577}" type="presOf" srcId="{AB789DFB-01C2-4EE5-A333-CED5EE8E1CA4}" destId="{49CC4287-66C0-4F7B-8166-04300FF4129F}" srcOrd="0" destOrd="0" presId="urn:microsoft.com/office/officeart/2005/8/layout/target1"/>
    <dgm:cxn modelId="{25A5781F-D3D7-4BB6-84AB-78836B355383}" srcId="{EBE839EE-CA9D-4D9D-B0D8-61CD7684C2F4}" destId="{4CB96B15-64FE-40DD-B28B-4767CFD0195E}" srcOrd="2" destOrd="0" parTransId="{400B7289-1DCE-4F68-AD0C-84765384C265}" sibTransId="{62A4AD28-DE0D-40ED-8F1A-21FD60FF4758}"/>
    <dgm:cxn modelId="{C30873C1-85D9-48D4-94D5-16106EF0BB9C}" srcId="{EBE839EE-CA9D-4D9D-B0D8-61CD7684C2F4}" destId="{AB789DFB-01C2-4EE5-A333-CED5EE8E1CA4}" srcOrd="1" destOrd="0" parTransId="{5FDCC53D-8BD6-463A-9174-A5E5F1820751}" sibTransId="{9DC89F98-7CED-46A6-AE6A-3C8AA6E3A12F}"/>
    <dgm:cxn modelId="{E17FA234-5373-4493-86BF-36F1C75A01D8}" srcId="{EBE839EE-CA9D-4D9D-B0D8-61CD7684C2F4}" destId="{1461584A-8845-4B54-819A-7237B3D7F8E6}" srcOrd="5" destOrd="0" parTransId="{C6C92587-560D-4DA8-AFDD-0D3F7F0C7B2D}" sibTransId="{6A01770F-CEBC-4B4B-99B5-A2030937CF2E}"/>
    <dgm:cxn modelId="{E79528CE-9724-4D61-83B7-D96269F28FDC}" type="presOf" srcId="{E20D838B-1BF5-4E50-B2BB-876F910EE3B1}" destId="{15F6599D-B287-48E3-B6C6-DECB2B4A28BE}" srcOrd="0" destOrd="0" presId="urn:microsoft.com/office/officeart/2005/8/layout/target1"/>
    <dgm:cxn modelId="{7EA4E9A6-DBF2-453B-9558-976707E126E3}" type="presOf" srcId="{5236BE4A-4099-47F8-A2DD-75E9CADC2A43}" destId="{A7485173-FC06-4E13-8E62-FA4FBAD69877}" srcOrd="0" destOrd="0" presId="urn:microsoft.com/office/officeart/2005/8/layout/target1"/>
    <dgm:cxn modelId="{6DB3E15A-FCB5-43F3-B2A0-9FF9A3232318}" type="presParOf" srcId="{1502085C-0263-4495-ABE3-496FD07D16E7}" destId="{5DF4CC6E-5974-4B7E-80A0-8A335E93C46F}" srcOrd="0" destOrd="0" presId="urn:microsoft.com/office/officeart/2005/8/layout/target1"/>
    <dgm:cxn modelId="{9738713E-5538-4C32-8601-E2645E17B803}" type="presParOf" srcId="{1502085C-0263-4495-ABE3-496FD07D16E7}" destId="{A7485173-FC06-4E13-8E62-FA4FBAD69877}" srcOrd="1" destOrd="0" presId="urn:microsoft.com/office/officeart/2005/8/layout/target1"/>
    <dgm:cxn modelId="{B3BAE59E-85AE-4722-953E-66D471078FDF}" type="presParOf" srcId="{1502085C-0263-4495-ABE3-496FD07D16E7}" destId="{8EDECCA4-FE62-4089-8F00-8BF47B93F89F}" srcOrd="2" destOrd="0" presId="urn:microsoft.com/office/officeart/2005/8/layout/target1"/>
    <dgm:cxn modelId="{366A8956-9E69-48C3-A8F4-5712CBDBE8FB}" type="presParOf" srcId="{1502085C-0263-4495-ABE3-496FD07D16E7}" destId="{2E88A904-0321-4007-8CD0-85858198341E}" srcOrd="3" destOrd="0" presId="urn:microsoft.com/office/officeart/2005/8/layout/target1"/>
    <dgm:cxn modelId="{D97D9813-B096-4E3A-8EE3-D9EFDB86E4AD}" type="presParOf" srcId="{1502085C-0263-4495-ABE3-496FD07D16E7}" destId="{288E3B28-F9C0-4AEE-98A7-A66A2C63E589}" srcOrd="4" destOrd="0" presId="urn:microsoft.com/office/officeart/2005/8/layout/target1"/>
    <dgm:cxn modelId="{ABBF7784-817C-4EBC-B0D0-F6F7FDD79ECB}" type="presParOf" srcId="{1502085C-0263-4495-ABE3-496FD07D16E7}" destId="{49CC4287-66C0-4F7B-8166-04300FF4129F}" srcOrd="5" destOrd="0" presId="urn:microsoft.com/office/officeart/2005/8/layout/target1"/>
    <dgm:cxn modelId="{8B4EA8C7-8F19-4397-AEAA-1A401F1E7889}" type="presParOf" srcId="{1502085C-0263-4495-ABE3-496FD07D16E7}" destId="{FC7B2F3E-143E-41CF-AAEE-7C1680EE39D1}" srcOrd="6" destOrd="0" presId="urn:microsoft.com/office/officeart/2005/8/layout/target1"/>
    <dgm:cxn modelId="{F982E7CB-9265-49B0-A3D9-A4890C6354BF}" type="presParOf" srcId="{1502085C-0263-4495-ABE3-496FD07D16E7}" destId="{C916D55E-5EFF-4D1F-BD57-661B53EAC513}" srcOrd="7" destOrd="0" presId="urn:microsoft.com/office/officeart/2005/8/layout/target1"/>
    <dgm:cxn modelId="{42E291A4-7EEC-46F1-8C0D-B09436B7A752}" type="presParOf" srcId="{1502085C-0263-4495-ABE3-496FD07D16E7}" destId="{B8BEF56F-F833-46E5-8E6D-3F7670854BD5}" srcOrd="8" destOrd="0" presId="urn:microsoft.com/office/officeart/2005/8/layout/target1"/>
    <dgm:cxn modelId="{86CFD696-6C87-4AB5-B8EC-0722CF7A1B80}" type="presParOf" srcId="{1502085C-0263-4495-ABE3-496FD07D16E7}" destId="{7A432F7A-6563-4548-A652-16884CE1482D}" srcOrd="9" destOrd="0" presId="urn:microsoft.com/office/officeart/2005/8/layout/target1"/>
    <dgm:cxn modelId="{72521353-D9D0-4BD5-A79D-C1A96C00D65C}" type="presParOf" srcId="{1502085C-0263-4495-ABE3-496FD07D16E7}" destId="{8126A29D-E3B9-4DCC-A42F-E6CE45927FF2}" srcOrd="10" destOrd="0" presId="urn:microsoft.com/office/officeart/2005/8/layout/target1"/>
    <dgm:cxn modelId="{280E403F-F5EE-4707-B6C5-4696F04A3A7E}" type="presParOf" srcId="{1502085C-0263-4495-ABE3-496FD07D16E7}" destId="{FC583937-9DC2-4412-AE13-205D47BE78F8}" srcOrd="11" destOrd="0" presId="urn:microsoft.com/office/officeart/2005/8/layout/target1"/>
    <dgm:cxn modelId="{975849D3-1DCA-43F7-8997-1817FBC8B14C}" type="presParOf" srcId="{1502085C-0263-4495-ABE3-496FD07D16E7}" destId="{3E6A7C7A-0366-4357-BABF-6396F86D486B}" srcOrd="12" destOrd="0" presId="urn:microsoft.com/office/officeart/2005/8/layout/target1"/>
    <dgm:cxn modelId="{89273BF7-8F1A-4C41-B9D6-F4B2CA775038}" type="presParOf" srcId="{1502085C-0263-4495-ABE3-496FD07D16E7}" destId="{15F6599D-B287-48E3-B6C6-DECB2B4A28BE}" srcOrd="13" destOrd="0" presId="urn:microsoft.com/office/officeart/2005/8/layout/target1"/>
    <dgm:cxn modelId="{D9959D9C-091E-4049-BAA2-6FB09E906E63}" type="presParOf" srcId="{1502085C-0263-4495-ABE3-496FD07D16E7}" destId="{B4BF40EE-162D-43FD-8175-AEB572AE565E}" srcOrd="14" destOrd="0" presId="urn:microsoft.com/office/officeart/2005/8/layout/target1"/>
    <dgm:cxn modelId="{3F895EDE-9D50-46EE-90A6-9D5AC1539565}" type="presParOf" srcId="{1502085C-0263-4495-ABE3-496FD07D16E7}" destId="{83102155-DEAF-4C6C-A33C-4FAB0156F00E}" srcOrd="15" destOrd="0" presId="urn:microsoft.com/office/officeart/2005/8/layout/target1"/>
    <dgm:cxn modelId="{9ECE5D77-8732-45B1-A429-D280230BE90F}" type="presParOf" srcId="{1502085C-0263-4495-ABE3-496FD07D16E7}" destId="{67218562-BBA6-4756-B88C-D12B8E9B6EE1}" srcOrd="16" destOrd="0" presId="urn:microsoft.com/office/officeart/2005/8/layout/target1"/>
    <dgm:cxn modelId="{56E0BE02-D30B-4B9C-85FE-9ACAEF1C7271}" type="presParOf" srcId="{1502085C-0263-4495-ABE3-496FD07D16E7}" destId="{BE13CB99-3C0C-4C8C-84E8-49D757F29586}" srcOrd="17" destOrd="0" presId="urn:microsoft.com/office/officeart/2005/8/layout/target1"/>
    <dgm:cxn modelId="{D6270D8D-9CBA-43C3-AA67-3C43B75A0262}" type="presParOf" srcId="{1502085C-0263-4495-ABE3-496FD07D16E7}" destId="{A8B673C5-C174-435A-924A-F35A3D23AFAF}" srcOrd="18" destOrd="0" presId="urn:microsoft.com/office/officeart/2005/8/layout/target1"/>
    <dgm:cxn modelId="{ED06F904-040B-44BB-974F-221F14DF13A1}" type="presParOf" srcId="{1502085C-0263-4495-ABE3-496FD07D16E7}" destId="{CFCB1B0A-B5EC-419E-AAC1-4A29D5D2447B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18562-BBA6-4756-B88C-D12B8E9B6EE1}">
      <dsp:nvSpPr>
        <dsp:cNvPr id="0" name=""/>
        <dsp:cNvSpPr/>
      </dsp:nvSpPr>
      <dsp:spPr>
        <a:xfrm>
          <a:off x="0" y="1117778"/>
          <a:ext cx="2358390" cy="2358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A7C7A-0366-4357-BABF-6396F86D486B}">
      <dsp:nvSpPr>
        <dsp:cNvPr id="0" name=""/>
        <dsp:cNvSpPr/>
      </dsp:nvSpPr>
      <dsp:spPr>
        <a:xfrm>
          <a:off x="261977" y="1379756"/>
          <a:ext cx="1834434" cy="1834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EF56F-F833-46E5-8E6D-3F7670854BD5}">
      <dsp:nvSpPr>
        <dsp:cNvPr id="0" name=""/>
        <dsp:cNvSpPr/>
      </dsp:nvSpPr>
      <dsp:spPr>
        <a:xfrm>
          <a:off x="523955" y="1641733"/>
          <a:ext cx="1310478" cy="1310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E3B28-F9C0-4AEE-98A7-A66A2C63E589}">
      <dsp:nvSpPr>
        <dsp:cNvPr id="0" name=""/>
        <dsp:cNvSpPr/>
      </dsp:nvSpPr>
      <dsp:spPr>
        <a:xfrm>
          <a:off x="786130" y="1903908"/>
          <a:ext cx="786130" cy="786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4CC6E-5974-4B7E-80A0-8A335E93C46F}">
      <dsp:nvSpPr>
        <dsp:cNvPr id="0" name=""/>
        <dsp:cNvSpPr/>
      </dsp:nvSpPr>
      <dsp:spPr>
        <a:xfrm>
          <a:off x="1048107" y="2165886"/>
          <a:ext cx="262174" cy="262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85173-FC06-4E13-8E62-FA4FBAD69877}">
      <dsp:nvSpPr>
        <dsp:cNvPr id="0" name=""/>
        <dsp:cNvSpPr/>
      </dsp:nvSpPr>
      <dsp:spPr>
        <a:xfrm>
          <a:off x="2751454" y="532268"/>
          <a:ext cx="1179195" cy="41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2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751454" y="532268"/>
        <a:ext cx="1179195" cy="416334"/>
      </dsp:txXfrm>
    </dsp:sp>
    <dsp:sp modelId="{8EDECCA4-FE62-4089-8F00-8BF47B93F89F}">
      <dsp:nvSpPr>
        <dsp:cNvPr id="0" name=""/>
        <dsp:cNvSpPr/>
      </dsp:nvSpPr>
      <dsp:spPr>
        <a:xfrm>
          <a:off x="2456656" y="740435"/>
          <a:ext cx="29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8A904-0321-4007-8CD0-85858198341E}">
      <dsp:nvSpPr>
        <dsp:cNvPr id="0" name=""/>
        <dsp:cNvSpPr/>
      </dsp:nvSpPr>
      <dsp:spPr>
        <a:xfrm rot="5400000">
          <a:off x="1038674" y="880956"/>
          <a:ext cx="1556537" cy="127549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C4287-66C0-4F7B-8166-04300FF4129F}">
      <dsp:nvSpPr>
        <dsp:cNvPr id="0" name=""/>
        <dsp:cNvSpPr/>
      </dsp:nvSpPr>
      <dsp:spPr>
        <a:xfrm>
          <a:off x="2751454" y="972501"/>
          <a:ext cx="1179195" cy="41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2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751454" y="972501"/>
        <a:ext cx="1179195" cy="416334"/>
      </dsp:txXfrm>
    </dsp:sp>
    <dsp:sp modelId="{FC7B2F3E-143E-41CF-AAEE-7C1680EE39D1}">
      <dsp:nvSpPr>
        <dsp:cNvPr id="0" name=""/>
        <dsp:cNvSpPr/>
      </dsp:nvSpPr>
      <dsp:spPr>
        <a:xfrm>
          <a:off x="2456656" y="1180668"/>
          <a:ext cx="29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6D55E-5EFF-4D1F-BD57-661B53EAC513}">
      <dsp:nvSpPr>
        <dsp:cNvPr id="0" name=""/>
        <dsp:cNvSpPr/>
      </dsp:nvSpPr>
      <dsp:spPr>
        <a:xfrm rot="5400000">
          <a:off x="1267398" y="1287739"/>
          <a:ext cx="1296013" cy="108092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32F7A-6563-4548-A652-16884CE1482D}">
      <dsp:nvSpPr>
        <dsp:cNvPr id="0" name=""/>
        <dsp:cNvSpPr/>
      </dsp:nvSpPr>
      <dsp:spPr>
        <a:xfrm>
          <a:off x="2751454" y="1412734"/>
          <a:ext cx="1179195" cy="41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2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751454" y="1412734"/>
        <a:ext cx="1179195" cy="416334"/>
      </dsp:txXfrm>
    </dsp:sp>
    <dsp:sp modelId="{8126A29D-E3B9-4DCC-A42F-E6CE45927FF2}">
      <dsp:nvSpPr>
        <dsp:cNvPr id="0" name=""/>
        <dsp:cNvSpPr/>
      </dsp:nvSpPr>
      <dsp:spPr>
        <a:xfrm>
          <a:off x="2456656" y="1620901"/>
          <a:ext cx="29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83937-9DC2-4412-AE13-205D47BE78F8}">
      <dsp:nvSpPr>
        <dsp:cNvPr id="0" name=""/>
        <dsp:cNvSpPr/>
      </dsp:nvSpPr>
      <dsp:spPr>
        <a:xfrm rot="5400000">
          <a:off x="1491681" y="1677895"/>
          <a:ext cx="1021969" cy="9079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6599D-B287-48E3-B6C6-DECB2B4A28BE}">
      <dsp:nvSpPr>
        <dsp:cNvPr id="0" name=""/>
        <dsp:cNvSpPr/>
      </dsp:nvSpPr>
      <dsp:spPr>
        <a:xfrm>
          <a:off x="2751454" y="1843533"/>
          <a:ext cx="1179195" cy="41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2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751454" y="1843533"/>
        <a:ext cx="1179195" cy="416334"/>
      </dsp:txXfrm>
    </dsp:sp>
    <dsp:sp modelId="{B4BF40EE-162D-43FD-8175-AEB572AE565E}">
      <dsp:nvSpPr>
        <dsp:cNvPr id="0" name=""/>
        <dsp:cNvSpPr/>
      </dsp:nvSpPr>
      <dsp:spPr>
        <a:xfrm>
          <a:off x="2456656" y="2051700"/>
          <a:ext cx="29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02155-DEAF-4C6C-A33C-4FAB0156F00E}">
      <dsp:nvSpPr>
        <dsp:cNvPr id="0" name=""/>
        <dsp:cNvSpPr/>
      </dsp:nvSpPr>
      <dsp:spPr>
        <a:xfrm rot="5400000">
          <a:off x="1714942" y="2089828"/>
          <a:ext cx="779840" cy="70358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3CB99-3C0C-4C8C-84E8-49D757F29586}">
      <dsp:nvSpPr>
        <dsp:cNvPr id="0" name=""/>
        <dsp:cNvSpPr/>
      </dsp:nvSpPr>
      <dsp:spPr>
        <a:xfrm>
          <a:off x="2751454" y="2261754"/>
          <a:ext cx="1179195" cy="41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2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751454" y="2261754"/>
        <a:ext cx="1179195" cy="416334"/>
      </dsp:txXfrm>
    </dsp:sp>
    <dsp:sp modelId="{A8B673C5-C174-435A-924A-F35A3D23AFAF}">
      <dsp:nvSpPr>
        <dsp:cNvPr id="0" name=""/>
        <dsp:cNvSpPr/>
      </dsp:nvSpPr>
      <dsp:spPr>
        <a:xfrm>
          <a:off x="2456656" y="2469921"/>
          <a:ext cx="29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B1B0A-B5EC-419E-AAC1-4A29D5D2447B}">
      <dsp:nvSpPr>
        <dsp:cNvPr id="0" name=""/>
        <dsp:cNvSpPr/>
      </dsp:nvSpPr>
      <dsp:spPr>
        <a:xfrm rot="5400000">
          <a:off x="1926018" y="2489575"/>
          <a:ext cx="550291" cy="51098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3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3A8B7-FE62-488E-8E04-F38E78C79D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35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C176-103E-4A9A-8DA0-4C8591C7B3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93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7B15F-B433-459F-8365-90EB1D971F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2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9D99A-2587-4161-AB7B-A34FD2AF45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08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BC51C-4B91-4EBA-9E9E-5065677A35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3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BF6CA-257A-44DD-991B-EB834AFE49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3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0C29-3369-4128-BA82-43249A165E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7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6AA3B-7D5E-4AD6-B010-C7C163A81F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6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5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2E4D0-E042-4851-9E52-1451369806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7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4F53E-0BAD-43EE-836C-9277543630C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53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31891-4D83-442B-BE13-A0D243D08E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42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534D58-9AAD-4117-A9A5-F7E95ED9D6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2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3A8B7-FE62-488E-8E04-F38E78C79D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42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C176-103E-4A9A-8DA0-4C8591C7B3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7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7B15F-B433-459F-8365-90EB1D971F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81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9D99A-2587-4161-AB7B-A34FD2AF45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53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BC51C-4B91-4EBA-9E9E-5065677A35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18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BF6CA-257A-44DD-991B-EB834AFE49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1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0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0C29-3369-4128-BA82-43249A165E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37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6AA3B-7D5E-4AD6-B010-C7C163A81F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51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2E4D0-E042-4851-9E52-1451369806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43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4F53E-0BAD-43EE-836C-9277543630C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94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31891-4D83-442B-BE13-A0D243D08E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63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534D58-9AAD-4117-A9A5-F7E95ED9D6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3A8B7-FE62-488E-8E04-F38E78C79D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79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C176-103E-4A9A-8DA0-4C8591C7B3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0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7B15F-B433-459F-8365-90EB1D971F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238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9D99A-2587-4161-AB7B-A34FD2AF45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5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25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BC51C-4B91-4EBA-9E9E-5065677A35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66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BF6CA-257A-44DD-991B-EB834AFE49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569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0C29-3369-4128-BA82-43249A165E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97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6AA3B-7D5E-4AD6-B010-C7C163A81F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5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2E4D0-E042-4851-9E52-1451369806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598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4F53E-0BAD-43EE-836C-9277543630C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510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31891-4D83-442B-BE13-A0D243D08E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271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534D58-9AAD-4117-A9A5-F7E95ED9D6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02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3A8B7-FE62-488E-8E04-F38E78C79D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07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C176-103E-4A9A-8DA0-4C8591C7B3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8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8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7B15F-B433-459F-8365-90EB1D971F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452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9D99A-2587-4161-AB7B-A34FD2AF45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06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BC51C-4B91-4EBA-9E9E-5065677A35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1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BF6CA-257A-44DD-991B-EB834AFE49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706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0C29-3369-4128-BA82-43249A165E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489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6AA3B-7D5E-4AD6-B010-C7C163A81F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370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2E4D0-E042-4851-9E52-1451369806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543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4F53E-0BAD-43EE-836C-9277543630C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706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31891-4D83-442B-BE13-A0D243D08E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979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534D58-9AAD-4117-A9A5-F7E95ED9D6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3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22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3A8B7-FE62-488E-8E04-F38E78C79D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0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C176-103E-4A9A-8DA0-4C8591C7B3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54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7B15F-B433-459F-8365-90EB1D971F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503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9D99A-2587-4161-AB7B-A34FD2AF45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100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BC51C-4B91-4EBA-9E9E-5065677A35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660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BF6CA-257A-44DD-991B-EB834AFE49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123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0C29-3369-4128-BA82-43249A165E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967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6AA3B-7D5E-4AD6-B010-C7C163A81F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986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2E4D0-E042-4851-9E52-1451369806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476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4F53E-0BAD-43EE-836C-9277543630C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68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8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31891-4D83-442B-BE13-A0D243D08E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009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534D58-9AAD-4117-A9A5-F7E95ED9D6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0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9C5D-CE22-4520-98E6-68F507F286A7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B946-286F-4580-A435-42107C3B3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24E226-8A0A-44F8-9196-C4F2689BA82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8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24E226-8A0A-44F8-9196-C4F2689BA82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24E226-8A0A-44F8-9196-C4F2689BA82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24E226-8A0A-44F8-9196-C4F2689BA82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8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24E226-8A0A-44F8-9196-C4F2689BA82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Civil Rights in </a:t>
            </a:r>
            <a:r>
              <a:rPr lang="en-US" smtClean="0"/>
              <a:t>the </a:t>
            </a:r>
            <a:r>
              <a:rPr lang="en-US" smtClean="0"/>
              <a:t>Classroom—Engaging All Learners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000" b="1" dirty="0" smtClean="0"/>
              <a:t>Presented by </a:t>
            </a:r>
            <a:r>
              <a:rPr lang="en-US" sz="2000" b="1" dirty="0" err="1" smtClean="0"/>
              <a:t>Marni</a:t>
            </a:r>
            <a:r>
              <a:rPr lang="en-US" sz="2000" b="1" dirty="0" smtClean="0"/>
              <a:t> Barron</a:t>
            </a:r>
          </a:p>
          <a:p>
            <a:r>
              <a:rPr lang="en-US" sz="2000" b="1" dirty="0" smtClean="0"/>
              <a:t>Instructional Coach, D.C. Public Schools</a:t>
            </a:r>
          </a:p>
          <a:p>
            <a:endParaRPr lang="en-US" sz="2000" b="1" dirty="0"/>
          </a:p>
          <a:p>
            <a:r>
              <a:rPr lang="en-US" sz="2000" b="1" dirty="0" smtClean="0"/>
              <a:t>U.S. Department of Education</a:t>
            </a:r>
          </a:p>
          <a:p>
            <a:r>
              <a:rPr lang="en-US" sz="2000" b="1" dirty="0" smtClean="0"/>
              <a:t>Summer 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Civil Rights and Reluctant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Students who are disengaged are not given the tools necessary to participate in the knowledge-based economy.</a:t>
            </a:r>
          </a:p>
          <a:p>
            <a:r>
              <a:rPr lang="en-US" dirty="0" smtClean="0"/>
              <a:t>Students must be invited into the learning process for doors to higher education and career paths to open.</a:t>
            </a:r>
          </a:p>
          <a:p>
            <a:r>
              <a:rPr lang="en-US" dirty="0" smtClean="0"/>
              <a:t>Teachers are responsible for providing academic access and language to ALL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5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Strategies to </a:t>
            </a:r>
            <a:r>
              <a:rPr lang="en-US" dirty="0"/>
              <a:t>E</a:t>
            </a:r>
            <a:r>
              <a:rPr lang="en-US" dirty="0" smtClean="0"/>
              <a:t>ngage Resistant and Reluctant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Resistant students are at risk of educational failure (high-needs students).</a:t>
            </a:r>
          </a:p>
          <a:p>
            <a:r>
              <a:rPr lang="en-US" dirty="0" smtClean="0"/>
              <a:t>Foster mutually respectful relationships with students</a:t>
            </a:r>
          </a:p>
          <a:p>
            <a:r>
              <a:rPr lang="en-US" dirty="0" smtClean="0"/>
              <a:t>Develop engaging and relevant teaching strategies that facilitate emotionally safe learning environments.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5 Innate Human Needs </a:t>
            </a:r>
            <a:br>
              <a:rPr lang="en-US" sz="2800" dirty="0" smtClean="0"/>
            </a:br>
            <a:r>
              <a:rPr lang="en-US" sz="2800" dirty="0" smtClean="0"/>
              <a:t>Must Exist in Classroom Communities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Sagor</a:t>
            </a:r>
            <a:r>
              <a:rPr lang="en-US" sz="2800" dirty="0" smtClean="0"/>
              <a:t>, 2002)</a:t>
            </a:r>
            <a:endParaRPr lang="en-US" sz="28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to feel competent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to belong</a:t>
            </a:r>
          </a:p>
          <a:p>
            <a:r>
              <a:rPr lang="en-US" dirty="0" smtClean="0"/>
              <a:t>Need to feel useful</a:t>
            </a:r>
          </a:p>
          <a:p>
            <a:r>
              <a:rPr lang="en-US" dirty="0" smtClean="0"/>
              <a:t>Need to feel potent</a:t>
            </a:r>
          </a:p>
          <a:p>
            <a:r>
              <a:rPr lang="en-US" dirty="0" smtClean="0"/>
              <a:t>Need to feel optimistic</a:t>
            </a:r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32653"/>
            <a:ext cx="3276600" cy="3467438"/>
          </a:xfrm>
        </p:spPr>
      </p:pic>
    </p:spTree>
    <p:extLst>
      <p:ext uri="{BB962C8B-B14F-4D97-AF65-F5344CB8AC3E}">
        <p14:creationId xmlns:p14="http://schemas.microsoft.com/office/powerpoint/2010/main" val="494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Where to begin?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/>
              <a:t>Start with yourself.</a:t>
            </a:r>
          </a:p>
          <a:p>
            <a:r>
              <a:rPr lang="en-US" sz="2800" dirty="0"/>
              <a:t>Look at your own emotional needs.</a:t>
            </a:r>
          </a:p>
          <a:p>
            <a:r>
              <a:rPr lang="en-US" sz="2800" dirty="0"/>
              <a:t>Start and commit to a Daily Excellence Journal (DEJ).</a:t>
            </a:r>
          </a:p>
          <a:p>
            <a:r>
              <a:rPr lang="en-US" sz="2800" dirty="0"/>
              <a:t>Are you meeting your personal benchmarks?</a:t>
            </a:r>
          </a:p>
          <a:p>
            <a:endParaRPr lang="en-US" sz="2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4773536"/>
              </p:ext>
            </p:extLst>
          </p:nvPr>
        </p:nvGraphicFramePr>
        <p:xfrm>
          <a:off x="5105400" y="2209800"/>
          <a:ext cx="3930650" cy="40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2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Supporting Teachers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Start by doing what make you feel good!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Adding music, artwork, games and physical activity to teaching makes the importance of teaching and learning joyous.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000" dirty="0"/>
              <a:t>Apply What we Know about Emotions to Student Learning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Our emotions respond to innate general categories of incoming information.</a:t>
            </a:r>
          </a:p>
          <a:p>
            <a:r>
              <a:rPr lang="en-US" dirty="0"/>
              <a:t>Emotionally driven fears or behaviors CAN become an environmental factor leading to reading difficulty. (</a:t>
            </a:r>
            <a:r>
              <a:rPr lang="en-US" dirty="0" smtClean="0"/>
              <a:t>Sylwester,1994</a:t>
            </a:r>
            <a:r>
              <a:rPr lang="en-US" dirty="0"/>
              <a:t>)</a:t>
            </a:r>
          </a:p>
          <a:p>
            <a:r>
              <a:rPr lang="en-US" dirty="0"/>
              <a:t>Emotion, decoding and comprehension are generated by neural systems in the frontal lobe of the brain. (Sousa, 2005)</a:t>
            </a:r>
          </a:p>
        </p:txBody>
      </p:sp>
    </p:spTree>
    <p:extLst>
      <p:ext uri="{BB962C8B-B14F-4D97-AF65-F5344CB8AC3E}">
        <p14:creationId xmlns:p14="http://schemas.microsoft.com/office/powerpoint/2010/main" val="40218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1643514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b="1" dirty="0"/>
              <a:t>The Overarching Goal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7400"/>
            <a:ext cx="7848600" cy="4800600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400" b="1" dirty="0"/>
              <a:t>“Growing the Group”</a:t>
            </a:r>
          </a:p>
          <a:p>
            <a:r>
              <a:rPr lang="en-US" sz="3600" dirty="0"/>
              <a:t>Developing Perspective</a:t>
            </a:r>
          </a:p>
        </p:txBody>
      </p:sp>
      <p:sp>
        <p:nvSpPr>
          <p:cNvPr id="94214" name="AutoShape 6" descr="arrow pointing up"/>
          <p:cNvSpPr>
            <a:spLocks noChangeArrowheads="1"/>
          </p:cNvSpPr>
          <p:nvPr/>
        </p:nvSpPr>
        <p:spPr bwMode="auto">
          <a:xfrm>
            <a:off x="3886200" y="4038600"/>
            <a:ext cx="914400" cy="259080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Barron, </a:t>
            </a:r>
            <a:r>
              <a:rPr lang="en-US" sz="2400" dirty="0" err="1" smtClean="0"/>
              <a:t>Marni</a:t>
            </a:r>
            <a:r>
              <a:rPr lang="en-US" sz="2400" dirty="0" smtClean="0"/>
              <a:t>. (2012). The Social Emotional Side of Education. Soul Tree Agency of Resources. Washington, D.C.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Brewer, Caroline. (2012). 11 R’s Every Teacher Should Know. Infinity Education Solutions. Washington, D.C.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Sagor</a:t>
            </a:r>
            <a:r>
              <a:rPr lang="en-US" sz="2400" dirty="0"/>
              <a:t>, Richard. (2002). Lessons from Skateboarders. Washington State Univ. Vancouver, WA.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Sousa, David A. (2005). How the Brain Learns to Read. Corwin Press (A Sage Pub. Co.). Thousand Oaks, CA.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Sylwester</a:t>
            </a:r>
            <a:r>
              <a:rPr lang="en-US" sz="2400" dirty="0"/>
              <a:t>, Robert. (1994). How Emotions Effect Learning. University of Oregon. Eugene, OR.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386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Office Theme</vt:lpstr>
      <vt:lpstr>1_Default Design</vt:lpstr>
      <vt:lpstr>2_Default Design</vt:lpstr>
      <vt:lpstr>3_Default Design</vt:lpstr>
      <vt:lpstr>4_Default Design</vt:lpstr>
      <vt:lpstr>5_Default Design</vt:lpstr>
      <vt:lpstr>Civil Rights in the Classroom—Engaging All Learners</vt:lpstr>
      <vt:lpstr>Civil Rights and Reluctant Students</vt:lpstr>
      <vt:lpstr>Strategies to Engage Resistant and Reluctant Students</vt:lpstr>
      <vt:lpstr>  5 Innate Human Needs  Must Exist in Classroom Communities (Sagor, 2002)</vt:lpstr>
      <vt:lpstr>Where to begin?</vt:lpstr>
      <vt:lpstr>Supporting Teachers</vt:lpstr>
      <vt:lpstr>Apply What we Know about Emotions to Student Learning</vt:lpstr>
      <vt:lpstr>The Overarching Goal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Rights in the Classroom</dc:title>
  <dc:creator>marni</dc:creator>
  <cp:lastModifiedBy>Laurie Calvert</cp:lastModifiedBy>
  <cp:revision>55</cp:revision>
  <dcterms:created xsi:type="dcterms:W3CDTF">2012-06-16T18:28:47Z</dcterms:created>
  <dcterms:modified xsi:type="dcterms:W3CDTF">2012-06-25T19:30:27Z</dcterms:modified>
</cp:coreProperties>
</file>