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7" d="100"/>
          <a:sy n="67" d="100"/>
        </p:scale>
        <p:origin x="-3648" y="-1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E216940-F288-EF41-85F2-A14A650D6B02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6B8385F-BC5A-044F-B2D9-9524736806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886200"/>
            <a:ext cx="6502400" cy="259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Patrick </a:t>
            </a:r>
            <a:r>
              <a:rPr lang="en-US" sz="2800" dirty="0" err="1" smtClean="0">
                <a:solidFill>
                  <a:schemeClr val="tx1"/>
                </a:solidFill>
              </a:rPr>
              <a:t>Ledesma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Ed.S</a:t>
            </a:r>
            <a:r>
              <a:rPr lang="en-US" sz="2800" dirty="0" smtClean="0">
                <a:solidFill>
                  <a:schemeClr val="tx1"/>
                </a:solidFill>
              </a:rPr>
              <a:t>, NBCT</a:t>
            </a:r>
          </a:p>
          <a:p>
            <a:r>
              <a:rPr lang="en-US" i="1" dirty="0" smtClean="0"/>
              <a:t>National Board for Professional Teaching Standards</a:t>
            </a:r>
          </a:p>
          <a:p>
            <a:r>
              <a:rPr lang="en-US" i="1" dirty="0" smtClean="0"/>
              <a:t>Fairfax County Public Schools, VA.</a:t>
            </a:r>
          </a:p>
          <a:p>
            <a:r>
              <a:rPr lang="en-US" sz="2000" dirty="0" err="1" smtClean="0"/>
              <a:t>patrick.ledesma@cox.net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@</a:t>
            </a:r>
            <a:r>
              <a:rPr lang="en-US" sz="2000" dirty="0" err="1" smtClean="0"/>
              <a:t>Patrick_Ledesma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 descr="Builder constructing a ho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469900"/>
            <a:ext cx="2717800" cy="20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0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</a:p>
          <a:p>
            <a:endParaRPr lang="en-US" dirty="0" smtClean="0"/>
          </a:p>
          <a:p>
            <a:r>
              <a:rPr lang="en-US" dirty="0" smtClean="0"/>
              <a:t>Learning Styles</a:t>
            </a:r>
          </a:p>
          <a:p>
            <a:endParaRPr lang="en-US" dirty="0" smtClean="0"/>
          </a:p>
          <a:p>
            <a:r>
              <a:rPr lang="en-US" dirty="0" smtClean="0"/>
              <a:t>Ability Levels</a:t>
            </a:r>
            <a:endParaRPr lang="en-US" dirty="0"/>
          </a:p>
        </p:txBody>
      </p:sp>
      <p:pic>
        <p:nvPicPr>
          <p:cNvPr id="5" name="Picture 4" descr="Hands joined in un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42" y="2595347"/>
            <a:ext cx="4051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Pedagogy &amp;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Multiple Paths to </a:t>
            </a:r>
            <a:r>
              <a:rPr lang="en-US" b="1" dirty="0" smtClean="0"/>
              <a:t>Knowledge</a:t>
            </a:r>
          </a:p>
          <a:p>
            <a:endParaRPr lang="en-US" dirty="0"/>
          </a:p>
          <a:p>
            <a:r>
              <a:rPr lang="en-US" dirty="0" smtClean="0"/>
              <a:t>Differentiated Instruction</a:t>
            </a:r>
          </a:p>
          <a:p>
            <a:endParaRPr lang="en-US" dirty="0" smtClean="0"/>
          </a:p>
          <a:p>
            <a:r>
              <a:rPr lang="en-US" dirty="0" smtClean="0"/>
              <a:t>Remediation</a:t>
            </a:r>
          </a:p>
          <a:p>
            <a:endParaRPr lang="en-US" dirty="0" smtClean="0"/>
          </a:p>
          <a:p>
            <a:r>
              <a:rPr lang="en-US" dirty="0" smtClean="0"/>
              <a:t>Enrichment</a:t>
            </a:r>
            <a:endParaRPr lang="en-US" dirty="0"/>
          </a:p>
        </p:txBody>
      </p:sp>
      <p:pic>
        <p:nvPicPr>
          <p:cNvPr id="4" name="Picture 3" descr="arrows pointing into man who is think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56" y="3031064"/>
            <a:ext cx="1123229" cy="160461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278166">
            <a:off x="5729603" y="2612900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6681222" y="2065468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565110" y="3474866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164837">
            <a:off x="5729603" y="4597289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719323" y="4980306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505236">
            <a:off x="7659458" y="2644569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7771594" y="3519398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3056821">
            <a:off x="7723889" y="4603257"/>
            <a:ext cx="683684" cy="42299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Student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Formative &amp; Summative Assessments</a:t>
            </a:r>
          </a:p>
          <a:p>
            <a:endParaRPr lang="en-US" dirty="0" smtClean="0"/>
          </a:p>
          <a:p>
            <a:r>
              <a:rPr lang="en-US" dirty="0"/>
              <a:t>Flexible </a:t>
            </a:r>
            <a:r>
              <a:rPr lang="en-US" dirty="0" smtClean="0"/>
              <a:t>Learning </a:t>
            </a:r>
            <a:r>
              <a:rPr lang="en-US" dirty="0"/>
              <a:t>O</a:t>
            </a:r>
            <a:r>
              <a:rPr lang="en-US" dirty="0" smtClean="0"/>
              <a:t>pportunities</a:t>
            </a:r>
          </a:p>
          <a:p>
            <a:endParaRPr lang="en-US" dirty="0"/>
          </a:p>
          <a:p>
            <a:r>
              <a:rPr lang="en-US" dirty="0" smtClean="0"/>
              <a:t>Monitoring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Classroom Management</a:t>
            </a:r>
          </a:p>
          <a:p>
            <a:endParaRPr lang="en-US" dirty="0" smtClean="0"/>
          </a:p>
        </p:txBody>
      </p:sp>
      <p:pic>
        <p:nvPicPr>
          <p:cNvPr id="5" name="Picture 4" descr="A diverse group of elementary school stude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722" y="2278945"/>
            <a:ext cx="2628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69000" cy="4525963"/>
          </a:xfrm>
        </p:spPr>
        <p:txBody>
          <a:bodyPr/>
          <a:lstStyle/>
          <a:p>
            <a:r>
              <a:rPr lang="en-US" dirty="0" smtClean="0"/>
              <a:t>Available School &amp; District Resources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endParaRPr lang="en-US" dirty="0" smtClean="0"/>
          </a:p>
          <a:p>
            <a:r>
              <a:rPr lang="en-US" dirty="0" smtClean="0"/>
              <a:t>Your Personal Learning Network</a:t>
            </a:r>
            <a:endParaRPr lang="en-US" dirty="0"/>
          </a:p>
        </p:txBody>
      </p:sp>
      <p:grpSp>
        <p:nvGrpSpPr>
          <p:cNvPr id="6" name="Group 5" descr="art depicting a person with access to several different people who serve as resources"/>
          <p:cNvGrpSpPr/>
          <p:nvPr/>
        </p:nvGrpSpPr>
        <p:grpSpPr>
          <a:xfrm>
            <a:off x="5778500" y="2293126"/>
            <a:ext cx="2800350" cy="1872473"/>
            <a:chOff x="5778500" y="2293126"/>
            <a:chExt cx="2800350" cy="1872473"/>
          </a:xfrm>
        </p:grpSpPr>
        <p:pic>
          <p:nvPicPr>
            <p:cNvPr id="4" name="Picture 3" descr="Screen Shot 2012-07-09 at 5.56.2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500" y="2293126"/>
              <a:ext cx="2800350" cy="18724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46900" y="3060700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68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Leadership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Instructional Resource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Teacher Collaboration</a:t>
            </a:r>
          </a:p>
          <a:p>
            <a:endParaRPr lang="en-US" dirty="0"/>
          </a:p>
          <a:p>
            <a:r>
              <a:rPr lang="en-US" dirty="0" smtClean="0"/>
              <a:t>Model Lessons</a:t>
            </a:r>
          </a:p>
          <a:p>
            <a:endParaRPr lang="en-US" dirty="0"/>
          </a:p>
          <a:p>
            <a:r>
              <a:rPr lang="en-US" dirty="0" smtClean="0"/>
              <a:t>Professional Development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rt showing a leader of a group of peo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769230"/>
            <a:ext cx="2806700" cy="27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97</TotalTime>
  <Words>84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Getting Started</vt:lpstr>
      <vt:lpstr>Know Your Students</vt:lpstr>
      <vt:lpstr>Know Your Pedagogy &amp; Content</vt:lpstr>
      <vt:lpstr>Manage Student Learning</vt:lpstr>
      <vt:lpstr>Know Your Resources</vt:lpstr>
      <vt:lpstr>Teacher Leadership Opportunities</vt:lpstr>
    </vt:vector>
  </TitlesOfParts>
  <Manager/>
  <Company>FCPS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-- Personalized Learning (MS PowerPoint)</dc:title>
  <dc:subject/>
  <dc:creator>Patrick</dc:creator>
  <cp:keywords/>
  <dc:description/>
  <cp:lastModifiedBy>Jennifer Reeves</cp:lastModifiedBy>
  <cp:revision>25</cp:revision>
  <dcterms:created xsi:type="dcterms:W3CDTF">2012-07-06T18:12:40Z</dcterms:created>
  <dcterms:modified xsi:type="dcterms:W3CDTF">2012-07-11T17:15:53Z</dcterms:modified>
  <cp:category/>
</cp:coreProperties>
</file>