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9" autoAdjust="0"/>
  </p:normalViewPr>
  <p:slideViewPr>
    <p:cSldViewPr>
      <p:cViewPr>
        <p:scale>
          <a:sx n="81" d="100"/>
          <a:sy n="81" d="100"/>
        </p:scale>
        <p:origin x="-3248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8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C0F6A7">
                <a:lumMod val="98000"/>
                <a:lumOff val="2000"/>
              </a:srgbClr>
            </a:gs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DBB05-6CDB-4AEC-BEB4-0FE69D765BE0}" type="datetimeFigureOut">
              <a:rPr lang="en-US" smtClean="0"/>
              <a:t>7/11/12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022A-84FF-4737-9FB4-6DC60596B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atthew.mccrea@pgcps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Personalized Learning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Matthew McCrea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Science Instructional Lead Teacher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G. James Gholson MS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Landover, MD</a:t>
            </a:r>
          </a:p>
          <a:p>
            <a:r>
              <a:rPr lang="en-US" dirty="0" smtClean="0">
                <a:hlinkClick r:id="rId2"/>
              </a:rPr>
              <a:t>Matthew.mccrea@pgcps.org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matt_mccrea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Where I’ve Gone – So Far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2010-2011: Blended learning model in 7</a:t>
            </a:r>
            <a:r>
              <a:rPr lang="en-US" baseline="30000" dirty="0" smtClean="0"/>
              <a:t>th</a:t>
            </a:r>
            <a:r>
              <a:rPr lang="en-US" dirty="0" smtClean="0"/>
              <a:t> grade Algebra class with 1:1 laptops</a:t>
            </a:r>
          </a:p>
          <a:p>
            <a:r>
              <a:rPr lang="en-US" dirty="0" smtClean="0"/>
              <a:t>2011-2012: Project-based learning in 7/8 STEM class with 1:1 laptops</a:t>
            </a:r>
            <a:endParaRPr lang="en-US" dirty="0"/>
          </a:p>
        </p:txBody>
      </p:sp>
      <p:pic>
        <p:nvPicPr>
          <p:cNvPr id="4" name="Picture 3" descr="Boy typing on laptop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69" y="3534508"/>
            <a:ext cx="4038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4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Typical Day in Blended Math Class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 come in and check their day’s assignment on the projector</a:t>
            </a:r>
          </a:p>
          <a:p>
            <a:r>
              <a:rPr lang="en-US" dirty="0" smtClean="0"/>
              <a:t>Depending on their progress up to that point, students are assigned to an instructional modality</a:t>
            </a:r>
          </a:p>
          <a:p>
            <a:r>
              <a:rPr lang="en-US" dirty="0" smtClean="0"/>
              <a:t>Assignments for the day are fluid depending on student needs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6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Stacy’s Day in Mr. McCrea’s Class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Stacy starts out the class assigned to a laptop and picks up where she left off yesterday</a:t>
            </a:r>
          </a:p>
          <a:p>
            <a:r>
              <a:rPr lang="en-US" dirty="0" smtClean="0"/>
              <a:t>Noticing her prior lack of progress on a topic, I move her to a small-group instructional setting</a:t>
            </a:r>
          </a:p>
          <a:p>
            <a:r>
              <a:rPr lang="en-US" dirty="0" smtClean="0"/>
              <a:t>After the small group work, Mr. McCrea pairs Stacy up with a peer tutor and some </a:t>
            </a:r>
            <a:r>
              <a:rPr lang="en-US" dirty="0" err="1" smtClean="0"/>
              <a:t>manipulatives</a:t>
            </a:r>
            <a:r>
              <a:rPr lang="en-US" dirty="0" smtClean="0"/>
              <a:t> to help her</a:t>
            </a:r>
          </a:p>
          <a:p>
            <a:r>
              <a:rPr lang="en-US" dirty="0" smtClean="0"/>
              <a:t>Mr. McCrea continues to monitor Stacy</a:t>
            </a:r>
          </a:p>
          <a:p>
            <a:r>
              <a:rPr lang="en-US" dirty="0" smtClean="0"/>
              <a:t>Later on, she may work on an in-depth real-world project applying those skills</a:t>
            </a:r>
          </a:p>
        </p:txBody>
      </p:sp>
    </p:spTree>
    <p:extLst>
      <p:ext uri="{BB962C8B-B14F-4D97-AF65-F5344CB8AC3E}">
        <p14:creationId xmlns:p14="http://schemas.microsoft.com/office/powerpoint/2010/main" val="120114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Typical Day in 1:1 STEM Class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Project-driven class based primarily on student interests</a:t>
            </a:r>
          </a:p>
          <a:p>
            <a:r>
              <a:rPr lang="en-US" dirty="0" smtClean="0"/>
              <a:t>Projects are written with student academic levels in mind and are mainly taken from other sources</a:t>
            </a:r>
          </a:p>
          <a:p>
            <a:r>
              <a:rPr lang="en-US" dirty="0" smtClean="0"/>
              <a:t>Powered by a Learning Management System (LMS) like Moodle or </a:t>
            </a:r>
            <a:r>
              <a:rPr lang="en-US" dirty="0" err="1" smtClean="0"/>
              <a:t>Edmodo</a:t>
            </a:r>
            <a:endParaRPr lang="en-US" dirty="0"/>
          </a:p>
          <a:p>
            <a:r>
              <a:rPr lang="en-US" dirty="0" smtClean="0"/>
              <a:t>Frequent teacher-student(s) conferences to gauge progress and provide assistance</a:t>
            </a:r>
          </a:p>
        </p:txBody>
      </p:sp>
    </p:spTree>
    <p:extLst>
      <p:ext uri="{BB962C8B-B14F-4D97-AF65-F5344CB8AC3E}">
        <p14:creationId xmlns:p14="http://schemas.microsoft.com/office/powerpoint/2010/main" val="1629955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Examples of Projects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26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 new school locker that is an improvement on the one you’ve already got (Discoverdesign.org)</a:t>
            </a:r>
          </a:p>
          <a:p>
            <a:r>
              <a:rPr lang="en-US" dirty="0" smtClean="0"/>
              <a:t>Design a Moon Base that can be built with technology we’ll have in the next 5 years (NASA)</a:t>
            </a:r>
          </a:p>
          <a:p>
            <a:r>
              <a:rPr lang="en-US" dirty="0" smtClean="0"/>
              <a:t>Build a water rocket that can stay in the air for more than 30 seconds</a:t>
            </a:r>
          </a:p>
          <a:p>
            <a:r>
              <a:rPr lang="en-US" dirty="0" smtClean="0"/>
              <a:t>Create an app for an Android phone that at least 5 people in class would use</a:t>
            </a:r>
            <a:endParaRPr lang="en-US" dirty="0"/>
          </a:p>
        </p:txBody>
      </p:sp>
      <p:pic>
        <p:nvPicPr>
          <p:cNvPr id="4" name="Picture 3" descr="View of the earth from space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286000"/>
            <a:ext cx="2926080" cy="20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1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Personalized Learning</vt:lpstr>
      <vt:lpstr>Where I’ve Gone – So Far</vt:lpstr>
      <vt:lpstr>Typical Day in Blended Math Class</vt:lpstr>
      <vt:lpstr>Stacy’s Day in Mr. McCrea’s Class</vt:lpstr>
      <vt:lpstr>Typical Day in 1:1 STEM Class</vt:lpstr>
      <vt:lpstr>Examples of Projects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Learning (MS PowerPoint)</dc:title>
  <dc:subject/>
  <dc:creator>Matthew McCrea</dc:creator>
  <cp:keywords/>
  <dc:description/>
  <cp:lastModifiedBy>Jennifer Reeves</cp:lastModifiedBy>
  <cp:revision>8</cp:revision>
  <dcterms:created xsi:type="dcterms:W3CDTF">2012-07-05T20:49:13Z</dcterms:created>
  <dcterms:modified xsi:type="dcterms:W3CDTF">2012-07-11T17:14:50Z</dcterms:modified>
  <cp:category/>
</cp:coreProperties>
</file>