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59" r:id="rId2"/>
    <p:sldId id="260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4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57A66F-69BA-47C5-9C86-4AE5CE705FB2}" type="doc">
      <dgm:prSet loTypeId="urn:microsoft.com/office/officeart/2009/3/layout/StepUp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5ECB782-021C-4414-9345-11F58EADCFD0}">
      <dgm:prSet phldrT="[Text]"/>
      <dgm:spPr/>
      <dgm:t>
        <a:bodyPr/>
        <a:lstStyle/>
        <a:p>
          <a:r>
            <a:rPr lang="en-US" dirty="0" smtClean="0"/>
            <a:t>Pair Formation</a:t>
          </a:r>
          <a:endParaRPr lang="en-US" dirty="0"/>
        </a:p>
      </dgm:t>
    </dgm:pt>
    <dgm:pt modelId="{C1751AD8-F937-4623-A598-5478662EEB8F}" type="parTrans" cxnId="{A6E02CD5-2F94-440D-B2AE-995E3FD03EA9}">
      <dgm:prSet/>
      <dgm:spPr/>
      <dgm:t>
        <a:bodyPr/>
        <a:lstStyle/>
        <a:p>
          <a:endParaRPr lang="en-US"/>
        </a:p>
      </dgm:t>
    </dgm:pt>
    <dgm:pt modelId="{922722F1-AF7F-4261-84CF-6E7FA5141C87}" type="sibTrans" cxnId="{A6E02CD5-2F94-440D-B2AE-995E3FD03EA9}">
      <dgm:prSet/>
      <dgm:spPr/>
      <dgm:t>
        <a:bodyPr/>
        <a:lstStyle/>
        <a:p>
          <a:endParaRPr lang="en-US"/>
        </a:p>
      </dgm:t>
    </dgm:pt>
    <dgm:pt modelId="{F5FCFC47-3960-46C7-A66E-D4ABC1909F78}">
      <dgm:prSet phldrT="[Text]"/>
      <dgm:spPr/>
      <dgm:t>
        <a:bodyPr/>
        <a:lstStyle/>
        <a:p>
          <a:r>
            <a:rPr lang="en-US" dirty="0" smtClean="0"/>
            <a:t>Participant Selection</a:t>
          </a:r>
          <a:endParaRPr lang="en-US" dirty="0"/>
        </a:p>
      </dgm:t>
    </dgm:pt>
    <dgm:pt modelId="{8552BAF6-2028-43F2-842F-8D4C937FBC40}" type="parTrans" cxnId="{190DE2DC-C765-41AE-9183-D3B23F6AD9BF}">
      <dgm:prSet/>
      <dgm:spPr/>
      <dgm:t>
        <a:bodyPr/>
        <a:lstStyle/>
        <a:p>
          <a:endParaRPr lang="en-US"/>
        </a:p>
      </dgm:t>
    </dgm:pt>
    <dgm:pt modelId="{F38A1EE6-9DEC-4A08-B726-C7CB0C82BC67}" type="sibTrans" cxnId="{190DE2DC-C765-41AE-9183-D3B23F6AD9BF}">
      <dgm:prSet/>
      <dgm:spPr/>
      <dgm:t>
        <a:bodyPr/>
        <a:lstStyle/>
        <a:p>
          <a:endParaRPr lang="en-US"/>
        </a:p>
      </dgm:t>
    </dgm:pt>
    <dgm:pt modelId="{6AC4330F-E1ED-4FC2-BE39-F54B16423D06}">
      <dgm:prSet phldrT="[Text]"/>
      <dgm:spPr/>
      <dgm:t>
        <a:bodyPr/>
        <a:lstStyle/>
        <a:p>
          <a:r>
            <a:rPr lang="en-US" dirty="0" smtClean="0"/>
            <a:t>Priority &amp; Capability Exchange</a:t>
          </a:r>
          <a:endParaRPr lang="en-US" dirty="0"/>
        </a:p>
      </dgm:t>
    </dgm:pt>
    <dgm:pt modelId="{38C84360-100B-4D02-A92A-202875648446}" type="parTrans" cxnId="{E61C04BB-6F02-42B4-BE6E-11263B3C1300}">
      <dgm:prSet/>
      <dgm:spPr/>
      <dgm:t>
        <a:bodyPr/>
        <a:lstStyle/>
        <a:p>
          <a:endParaRPr lang="en-US"/>
        </a:p>
      </dgm:t>
    </dgm:pt>
    <dgm:pt modelId="{25ABDA03-5A89-425E-8FD4-799EA0CB8C03}" type="sibTrans" cxnId="{E61C04BB-6F02-42B4-BE6E-11263B3C1300}">
      <dgm:prSet/>
      <dgm:spPr/>
      <dgm:t>
        <a:bodyPr/>
        <a:lstStyle/>
        <a:p>
          <a:endParaRPr lang="en-US"/>
        </a:p>
      </dgm:t>
    </dgm:pt>
    <dgm:pt modelId="{4F148B73-D44D-42CB-98EA-D5D4B6CC337D}">
      <dgm:prSet phldrT="[Text]"/>
      <dgm:spPr/>
      <dgm:t>
        <a:bodyPr/>
        <a:lstStyle/>
        <a:p>
          <a:r>
            <a:rPr lang="en-US" dirty="0" smtClean="0"/>
            <a:t>Agreement and Scopes of Work Development</a:t>
          </a:r>
          <a:endParaRPr lang="en-US" dirty="0"/>
        </a:p>
      </dgm:t>
    </dgm:pt>
    <dgm:pt modelId="{96AEDB6F-E150-4D80-BD61-0806A26FBD24}" type="parTrans" cxnId="{F9A7FFB3-8370-4E1D-9612-4F273A51462F}">
      <dgm:prSet/>
      <dgm:spPr/>
      <dgm:t>
        <a:bodyPr/>
        <a:lstStyle/>
        <a:p>
          <a:endParaRPr lang="en-US"/>
        </a:p>
      </dgm:t>
    </dgm:pt>
    <dgm:pt modelId="{CDD38A2D-3227-4DAE-8902-EB88BC7F047F}" type="sibTrans" cxnId="{F9A7FFB3-8370-4E1D-9612-4F273A51462F}">
      <dgm:prSet/>
      <dgm:spPr/>
      <dgm:t>
        <a:bodyPr/>
        <a:lstStyle/>
        <a:p>
          <a:endParaRPr lang="en-US"/>
        </a:p>
      </dgm:t>
    </dgm:pt>
    <dgm:pt modelId="{8FC2B20F-0F52-4DA6-86B3-DBD41CE14861}">
      <dgm:prSet phldrT="[Text]"/>
      <dgm:spPr/>
      <dgm:t>
        <a:bodyPr/>
        <a:lstStyle/>
        <a:p>
          <a:r>
            <a:rPr lang="en-US" dirty="0" smtClean="0"/>
            <a:t>Feedback and Development of Standard Procedure</a:t>
          </a:r>
          <a:endParaRPr lang="en-US" dirty="0"/>
        </a:p>
      </dgm:t>
    </dgm:pt>
    <dgm:pt modelId="{40BF1185-ACF2-4ABE-8363-F14F205CC17F}" type="parTrans" cxnId="{2BB6E377-B911-47B6-BC79-A0043679A956}">
      <dgm:prSet/>
      <dgm:spPr/>
      <dgm:t>
        <a:bodyPr/>
        <a:lstStyle/>
        <a:p>
          <a:endParaRPr lang="en-US"/>
        </a:p>
      </dgm:t>
    </dgm:pt>
    <dgm:pt modelId="{A08468EC-F4B2-4C8A-AA8E-E3ADB7427C6A}" type="sibTrans" cxnId="{2BB6E377-B911-47B6-BC79-A0043679A956}">
      <dgm:prSet/>
      <dgm:spPr/>
      <dgm:t>
        <a:bodyPr/>
        <a:lstStyle/>
        <a:p>
          <a:endParaRPr lang="en-US"/>
        </a:p>
      </dgm:t>
    </dgm:pt>
    <dgm:pt modelId="{40258449-8382-4D55-8F06-FC82C9A7C196}" type="pres">
      <dgm:prSet presAssocID="{C357A66F-69BA-47C5-9C86-4AE5CE705FB2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85C39B31-F9B3-457A-8CD2-B5FA4B8D130E}" type="pres">
      <dgm:prSet presAssocID="{15ECB782-021C-4414-9345-11F58EADCFD0}" presName="composite" presStyleCnt="0"/>
      <dgm:spPr/>
    </dgm:pt>
    <dgm:pt modelId="{BEF040B6-917B-4EAA-B7EB-896C881AFAEB}" type="pres">
      <dgm:prSet presAssocID="{15ECB782-021C-4414-9345-11F58EADCFD0}" presName="LShape" presStyleLbl="alignNode1" presStyleIdx="0" presStyleCnt="9"/>
      <dgm:spPr/>
    </dgm:pt>
    <dgm:pt modelId="{D3FB7883-FE5D-4460-98C5-8B2B7C5B3B74}" type="pres">
      <dgm:prSet presAssocID="{15ECB782-021C-4414-9345-11F58EADCFD0}" presName="ParentText" presStyleLbl="revTx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E8E39E-DB96-43E1-945E-6879BC1A1A5C}" type="pres">
      <dgm:prSet presAssocID="{15ECB782-021C-4414-9345-11F58EADCFD0}" presName="Triangle" presStyleLbl="alignNode1" presStyleIdx="1" presStyleCnt="9"/>
      <dgm:spPr/>
    </dgm:pt>
    <dgm:pt modelId="{1978A72A-33A9-4BC6-95AA-36AF2B392C36}" type="pres">
      <dgm:prSet presAssocID="{922722F1-AF7F-4261-84CF-6E7FA5141C87}" presName="sibTrans" presStyleCnt="0"/>
      <dgm:spPr/>
    </dgm:pt>
    <dgm:pt modelId="{F965AF10-B120-47FA-A4F8-323CD773CD1C}" type="pres">
      <dgm:prSet presAssocID="{922722F1-AF7F-4261-84CF-6E7FA5141C87}" presName="space" presStyleCnt="0"/>
      <dgm:spPr/>
    </dgm:pt>
    <dgm:pt modelId="{ABCD776B-9A22-40B7-8D76-7417CEFA79D3}" type="pres">
      <dgm:prSet presAssocID="{F5FCFC47-3960-46C7-A66E-D4ABC1909F78}" presName="composite" presStyleCnt="0"/>
      <dgm:spPr/>
    </dgm:pt>
    <dgm:pt modelId="{55A6D680-F3BF-4A9B-AB4F-C27E68743744}" type="pres">
      <dgm:prSet presAssocID="{F5FCFC47-3960-46C7-A66E-D4ABC1909F78}" presName="LShape" presStyleLbl="alignNode1" presStyleIdx="2" presStyleCnt="9"/>
      <dgm:spPr/>
    </dgm:pt>
    <dgm:pt modelId="{DC40AC03-8E20-45F5-A065-60B69E811E34}" type="pres">
      <dgm:prSet presAssocID="{F5FCFC47-3960-46C7-A66E-D4ABC1909F78}" presName="ParentText" presStyleLbl="revTx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506E8F-FB3C-4126-8961-9BC234A9CA6A}" type="pres">
      <dgm:prSet presAssocID="{F5FCFC47-3960-46C7-A66E-D4ABC1909F78}" presName="Triangle" presStyleLbl="alignNode1" presStyleIdx="3" presStyleCnt="9"/>
      <dgm:spPr/>
    </dgm:pt>
    <dgm:pt modelId="{F21F8ADB-BDF5-47D8-B7EB-770C4697396E}" type="pres">
      <dgm:prSet presAssocID="{F38A1EE6-9DEC-4A08-B726-C7CB0C82BC67}" presName="sibTrans" presStyleCnt="0"/>
      <dgm:spPr/>
    </dgm:pt>
    <dgm:pt modelId="{CD93DC7E-813E-464D-9D67-CA1E30CC9531}" type="pres">
      <dgm:prSet presAssocID="{F38A1EE6-9DEC-4A08-B726-C7CB0C82BC67}" presName="space" presStyleCnt="0"/>
      <dgm:spPr/>
    </dgm:pt>
    <dgm:pt modelId="{0F3F981E-AE2B-4E10-89DE-1784A7CA6540}" type="pres">
      <dgm:prSet presAssocID="{6AC4330F-E1ED-4FC2-BE39-F54B16423D06}" presName="composite" presStyleCnt="0"/>
      <dgm:spPr/>
    </dgm:pt>
    <dgm:pt modelId="{9107E1C7-52B1-41D1-BF8C-94DA14F31019}" type="pres">
      <dgm:prSet presAssocID="{6AC4330F-E1ED-4FC2-BE39-F54B16423D06}" presName="LShape" presStyleLbl="alignNode1" presStyleIdx="4" presStyleCnt="9"/>
      <dgm:spPr/>
    </dgm:pt>
    <dgm:pt modelId="{A4F59C3A-94DD-486E-8ADE-310AD3855269}" type="pres">
      <dgm:prSet presAssocID="{6AC4330F-E1ED-4FC2-BE39-F54B16423D06}" presName="ParentText" presStyleLbl="revTx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895A37-CA89-4042-884E-9590256CB37E}" type="pres">
      <dgm:prSet presAssocID="{6AC4330F-E1ED-4FC2-BE39-F54B16423D06}" presName="Triangle" presStyleLbl="alignNode1" presStyleIdx="5" presStyleCnt="9"/>
      <dgm:spPr/>
    </dgm:pt>
    <dgm:pt modelId="{8399D03F-3E8B-492B-AD3F-671E30AE39ED}" type="pres">
      <dgm:prSet presAssocID="{25ABDA03-5A89-425E-8FD4-799EA0CB8C03}" presName="sibTrans" presStyleCnt="0"/>
      <dgm:spPr/>
    </dgm:pt>
    <dgm:pt modelId="{BC140DEE-9939-4C96-8BDE-CDA4330441AA}" type="pres">
      <dgm:prSet presAssocID="{25ABDA03-5A89-425E-8FD4-799EA0CB8C03}" presName="space" presStyleCnt="0"/>
      <dgm:spPr/>
    </dgm:pt>
    <dgm:pt modelId="{24706A2F-25CA-4B3D-AE37-6E4E1CB8136D}" type="pres">
      <dgm:prSet presAssocID="{4F148B73-D44D-42CB-98EA-D5D4B6CC337D}" presName="composite" presStyleCnt="0"/>
      <dgm:spPr/>
    </dgm:pt>
    <dgm:pt modelId="{24F04A6E-7150-4F7E-A144-4AD5D85F8A95}" type="pres">
      <dgm:prSet presAssocID="{4F148B73-D44D-42CB-98EA-D5D4B6CC337D}" presName="LShape" presStyleLbl="alignNode1" presStyleIdx="6" presStyleCnt="9"/>
      <dgm:spPr/>
    </dgm:pt>
    <dgm:pt modelId="{E49B6EBA-F7C1-4B80-83FC-DD3A00DC1D81}" type="pres">
      <dgm:prSet presAssocID="{4F148B73-D44D-42CB-98EA-D5D4B6CC337D}" presName="ParentText" presStyleLbl="revTx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4E6396-9F38-4C69-8629-91B11CCA8ADB}" type="pres">
      <dgm:prSet presAssocID="{4F148B73-D44D-42CB-98EA-D5D4B6CC337D}" presName="Triangle" presStyleLbl="alignNode1" presStyleIdx="7" presStyleCnt="9"/>
      <dgm:spPr/>
    </dgm:pt>
    <dgm:pt modelId="{6ED90921-3649-4FF4-9DAA-68B689AF38AC}" type="pres">
      <dgm:prSet presAssocID="{CDD38A2D-3227-4DAE-8902-EB88BC7F047F}" presName="sibTrans" presStyleCnt="0"/>
      <dgm:spPr/>
    </dgm:pt>
    <dgm:pt modelId="{4F0A5E14-90BB-41FA-A139-DF94B244CD40}" type="pres">
      <dgm:prSet presAssocID="{CDD38A2D-3227-4DAE-8902-EB88BC7F047F}" presName="space" presStyleCnt="0"/>
      <dgm:spPr/>
    </dgm:pt>
    <dgm:pt modelId="{C05298EC-DAE3-411E-B01E-BCB0F0B387B0}" type="pres">
      <dgm:prSet presAssocID="{8FC2B20F-0F52-4DA6-86B3-DBD41CE14861}" presName="composite" presStyleCnt="0"/>
      <dgm:spPr/>
    </dgm:pt>
    <dgm:pt modelId="{85D3B73F-7AE0-4172-89A1-AACA49FE8A63}" type="pres">
      <dgm:prSet presAssocID="{8FC2B20F-0F52-4DA6-86B3-DBD41CE14861}" presName="LShape" presStyleLbl="alignNode1" presStyleIdx="8" presStyleCnt="9"/>
      <dgm:spPr/>
    </dgm:pt>
    <dgm:pt modelId="{CCF7D0E1-DCCB-4808-8A46-4E9305646F7D}" type="pres">
      <dgm:prSet presAssocID="{8FC2B20F-0F52-4DA6-86B3-DBD41CE14861}" presName="ParentText" presStyleLbl="revTx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512E3F0-56A8-46C4-94ED-7CF9FBBA6D3D}" type="presOf" srcId="{4F148B73-D44D-42CB-98EA-D5D4B6CC337D}" destId="{E49B6EBA-F7C1-4B80-83FC-DD3A00DC1D81}" srcOrd="0" destOrd="0" presId="urn:microsoft.com/office/officeart/2009/3/layout/StepUpProcess"/>
    <dgm:cxn modelId="{EE4CF06B-A526-42DB-A9F2-F59C044614AA}" type="presOf" srcId="{C357A66F-69BA-47C5-9C86-4AE5CE705FB2}" destId="{40258449-8382-4D55-8F06-FC82C9A7C196}" srcOrd="0" destOrd="0" presId="urn:microsoft.com/office/officeart/2009/3/layout/StepUpProcess"/>
    <dgm:cxn modelId="{2BB6E377-B911-47B6-BC79-A0043679A956}" srcId="{C357A66F-69BA-47C5-9C86-4AE5CE705FB2}" destId="{8FC2B20F-0F52-4DA6-86B3-DBD41CE14861}" srcOrd="4" destOrd="0" parTransId="{40BF1185-ACF2-4ABE-8363-F14F205CC17F}" sibTransId="{A08468EC-F4B2-4C8A-AA8E-E3ADB7427C6A}"/>
    <dgm:cxn modelId="{190DE2DC-C765-41AE-9183-D3B23F6AD9BF}" srcId="{C357A66F-69BA-47C5-9C86-4AE5CE705FB2}" destId="{F5FCFC47-3960-46C7-A66E-D4ABC1909F78}" srcOrd="1" destOrd="0" parTransId="{8552BAF6-2028-43F2-842F-8D4C937FBC40}" sibTransId="{F38A1EE6-9DEC-4A08-B726-C7CB0C82BC67}"/>
    <dgm:cxn modelId="{54A9A475-5F5A-4517-A359-207C35D1CA57}" type="presOf" srcId="{8FC2B20F-0F52-4DA6-86B3-DBD41CE14861}" destId="{CCF7D0E1-DCCB-4808-8A46-4E9305646F7D}" srcOrd="0" destOrd="0" presId="urn:microsoft.com/office/officeart/2009/3/layout/StepUpProcess"/>
    <dgm:cxn modelId="{2692FB1B-5975-4D6C-8B48-92677593E972}" type="presOf" srcId="{F5FCFC47-3960-46C7-A66E-D4ABC1909F78}" destId="{DC40AC03-8E20-45F5-A065-60B69E811E34}" srcOrd="0" destOrd="0" presId="urn:microsoft.com/office/officeart/2009/3/layout/StepUpProcess"/>
    <dgm:cxn modelId="{F9A7FFB3-8370-4E1D-9612-4F273A51462F}" srcId="{C357A66F-69BA-47C5-9C86-4AE5CE705FB2}" destId="{4F148B73-D44D-42CB-98EA-D5D4B6CC337D}" srcOrd="3" destOrd="0" parTransId="{96AEDB6F-E150-4D80-BD61-0806A26FBD24}" sibTransId="{CDD38A2D-3227-4DAE-8902-EB88BC7F047F}"/>
    <dgm:cxn modelId="{1FF9D5AD-28AC-4394-AA74-7AAC3BB0D452}" type="presOf" srcId="{6AC4330F-E1ED-4FC2-BE39-F54B16423D06}" destId="{A4F59C3A-94DD-486E-8ADE-310AD3855269}" srcOrd="0" destOrd="0" presId="urn:microsoft.com/office/officeart/2009/3/layout/StepUpProcess"/>
    <dgm:cxn modelId="{AF0F52A4-9773-42F5-9916-2A72023B69DD}" type="presOf" srcId="{15ECB782-021C-4414-9345-11F58EADCFD0}" destId="{D3FB7883-FE5D-4460-98C5-8B2B7C5B3B74}" srcOrd="0" destOrd="0" presId="urn:microsoft.com/office/officeart/2009/3/layout/StepUpProcess"/>
    <dgm:cxn modelId="{A6E02CD5-2F94-440D-B2AE-995E3FD03EA9}" srcId="{C357A66F-69BA-47C5-9C86-4AE5CE705FB2}" destId="{15ECB782-021C-4414-9345-11F58EADCFD0}" srcOrd="0" destOrd="0" parTransId="{C1751AD8-F937-4623-A598-5478662EEB8F}" sibTransId="{922722F1-AF7F-4261-84CF-6E7FA5141C87}"/>
    <dgm:cxn modelId="{E61C04BB-6F02-42B4-BE6E-11263B3C1300}" srcId="{C357A66F-69BA-47C5-9C86-4AE5CE705FB2}" destId="{6AC4330F-E1ED-4FC2-BE39-F54B16423D06}" srcOrd="2" destOrd="0" parTransId="{38C84360-100B-4D02-A92A-202875648446}" sibTransId="{25ABDA03-5A89-425E-8FD4-799EA0CB8C03}"/>
    <dgm:cxn modelId="{B90E09A2-FD9B-4EFA-8909-662AD11ECD0B}" type="presParOf" srcId="{40258449-8382-4D55-8F06-FC82C9A7C196}" destId="{85C39B31-F9B3-457A-8CD2-B5FA4B8D130E}" srcOrd="0" destOrd="0" presId="urn:microsoft.com/office/officeart/2009/3/layout/StepUpProcess"/>
    <dgm:cxn modelId="{24E7C21E-4CDB-4A03-905A-CEDAA8E91391}" type="presParOf" srcId="{85C39B31-F9B3-457A-8CD2-B5FA4B8D130E}" destId="{BEF040B6-917B-4EAA-B7EB-896C881AFAEB}" srcOrd="0" destOrd="0" presId="urn:microsoft.com/office/officeart/2009/3/layout/StepUpProcess"/>
    <dgm:cxn modelId="{5F585F6A-8B98-41DE-BB09-C386FD6A3C08}" type="presParOf" srcId="{85C39B31-F9B3-457A-8CD2-B5FA4B8D130E}" destId="{D3FB7883-FE5D-4460-98C5-8B2B7C5B3B74}" srcOrd="1" destOrd="0" presId="urn:microsoft.com/office/officeart/2009/3/layout/StepUpProcess"/>
    <dgm:cxn modelId="{21F8BE11-6B12-437E-8305-19E2D2274043}" type="presParOf" srcId="{85C39B31-F9B3-457A-8CD2-B5FA4B8D130E}" destId="{E5E8E39E-DB96-43E1-945E-6879BC1A1A5C}" srcOrd="2" destOrd="0" presId="urn:microsoft.com/office/officeart/2009/3/layout/StepUpProcess"/>
    <dgm:cxn modelId="{2B99D3F7-2B91-40F8-BB9F-1993DA25AB73}" type="presParOf" srcId="{40258449-8382-4D55-8F06-FC82C9A7C196}" destId="{1978A72A-33A9-4BC6-95AA-36AF2B392C36}" srcOrd="1" destOrd="0" presId="urn:microsoft.com/office/officeart/2009/3/layout/StepUpProcess"/>
    <dgm:cxn modelId="{E36B2B01-9FA0-495C-A5B5-58BD4744A647}" type="presParOf" srcId="{1978A72A-33A9-4BC6-95AA-36AF2B392C36}" destId="{F965AF10-B120-47FA-A4F8-323CD773CD1C}" srcOrd="0" destOrd="0" presId="urn:microsoft.com/office/officeart/2009/3/layout/StepUpProcess"/>
    <dgm:cxn modelId="{34BCB278-7792-4C98-ACB1-438226D8690C}" type="presParOf" srcId="{40258449-8382-4D55-8F06-FC82C9A7C196}" destId="{ABCD776B-9A22-40B7-8D76-7417CEFA79D3}" srcOrd="2" destOrd="0" presId="urn:microsoft.com/office/officeart/2009/3/layout/StepUpProcess"/>
    <dgm:cxn modelId="{0E2BA2C0-0CE5-48C0-A7ED-2C605BF2413E}" type="presParOf" srcId="{ABCD776B-9A22-40B7-8D76-7417CEFA79D3}" destId="{55A6D680-F3BF-4A9B-AB4F-C27E68743744}" srcOrd="0" destOrd="0" presId="urn:microsoft.com/office/officeart/2009/3/layout/StepUpProcess"/>
    <dgm:cxn modelId="{E2D2BD56-FA6E-42E6-8DA6-5AB11A11BBA2}" type="presParOf" srcId="{ABCD776B-9A22-40B7-8D76-7417CEFA79D3}" destId="{DC40AC03-8E20-45F5-A065-60B69E811E34}" srcOrd="1" destOrd="0" presId="urn:microsoft.com/office/officeart/2009/3/layout/StepUpProcess"/>
    <dgm:cxn modelId="{4499749C-135E-4072-B5AF-82B0BC398309}" type="presParOf" srcId="{ABCD776B-9A22-40B7-8D76-7417CEFA79D3}" destId="{75506E8F-FB3C-4126-8961-9BC234A9CA6A}" srcOrd="2" destOrd="0" presId="urn:microsoft.com/office/officeart/2009/3/layout/StepUpProcess"/>
    <dgm:cxn modelId="{17CE8B25-3E5B-4FE8-9C51-1C718E054930}" type="presParOf" srcId="{40258449-8382-4D55-8F06-FC82C9A7C196}" destId="{F21F8ADB-BDF5-47D8-B7EB-770C4697396E}" srcOrd="3" destOrd="0" presId="urn:microsoft.com/office/officeart/2009/3/layout/StepUpProcess"/>
    <dgm:cxn modelId="{4ED2834B-AA92-4479-957F-0E2050668E19}" type="presParOf" srcId="{F21F8ADB-BDF5-47D8-B7EB-770C4697396E}" destId="{CD93DC7E-813E-464D-9D67-CA1E30CC9531}" srcOrd="0" destOrd="0" presId="urn:microsoft.com/office/officeart/2009/3/layout/StepUpProcess"/>
    <dgm:cxn modelId="{0FC5EB9A-80D3-4FF4-9981-A12ED60D0709}" type="presParOf" srcId="{40258449-8382-4D55-8F06-FC82C9A7C196}" destId="{0F3F981E-AE2B-4E10-89DE-1784A7CA6540}" srcOrd="4" destOrd="0" presId="urn:microsoft.com/office/officeart/2009/3/layout/StepUpProcess"/>
    <dgm:cxn modelId="{96531B1C-CE60-42D2-BCE0-CE2525F71D87}" type="presParOf" srcId="{0F3F981E-AE2B-4E10-89DE-1784A7CA6540}" destId="{9107E1C7-52B1-41D1-BF8C-94DA14F31019}" srcOrd="0" destOrd="0" presId="urn:microsoft.com/office/officeart/2009/3/layout/StepUpProcess"/>
    <dgm:cxn modelId="{D39B00F8-811D-4219-AB0E-3B3C7C2654EC}" type="presParOf" srcId="{0F3F981E-AE2B-4E10-89DE-1784A7CA6540}" destId="{A4F59C3A-94DD-486E-8ADE-310AD3855269}" srcOrd="1" destOrd="0" presId="urn:microsoft.com/office/officeart/2009/3/layout/StepUpProcess"/>
    <dgm:cxn modelId="{F1B574EB-A333-476E-8615-3FC0286A4150}" type="presParOf" srcId="{0F3F981E-AE2B-4E10-89DE-1784A7CA6540}" destId="{5D895A37-CA89-4042-884E-9590256CB37E}" srcOrd="2" destOrd="0" presId="urn:microsoft.com/office/officeart/2009/3/layout/StepUpProcess"/>
    <dgm:cxn modelId="{3C78FDF7-D082-4B1C-ACAE-027A83172B7F}" type="presParOf" srcId="{40258449-8382-4D55-8F06-FC82C9A7C196}" destId="{8399D03F-3E8B-492B-AD3F-671E30AE39ED}" srcOrd="5" destOrd="0" presId="urn:microsoft.com/office/officeart/2009/3/layout/StepUpProcess"/>
    <dgm:cxn modelId="{2386A0B3-963A-42FE-8352-4E6BA3D959CE}" type="presParOf" srcId="{8399D03F-3E8B-492B-AD3F-671E30AE39ED}" destId="{BC140DEE-9939-4C96-8BDE-CDA4330441AA}" srcOrd="0" destOrd="0" presId="urn:microsoft.com/office/officeart/2009/3/layout/StepUpProcess"/>
    <dgm:cxn modelId="{B2C84A40-6E86-47DA-AF95-D37518564609}" type="presParOf" srcId="{40258449-8382-4D55-8F06-FC82C9A7C196}" destId="{24706A2F-25CA-4B3D-AE37-6E4E1CB8136D}" srcOrd="6" destOrd="0" presId="urn:microsoft.com/office/officeart/2009/3/layout/StepUpProcess"/>
    <dgm:cxn modelId="{4EEACF5F-11F5-4F8A-B7D1-36C892E2D3EC}" type="presParOf" srcId="{24706A2F-25CA-4B3D-AE37-6E4E1CB8136D}" destId="{24F04A6E-7150-4F7E-A144-4AD5D85F8A95}" srcOrd="0" destOrd="0" presId="urn:microsoft.com/office/officeart/2009/3/layout/StepUpProcess"/>
    <dgm:cxn modelId="{480D81F5-8671-4EB9-B4B9-C8B3B28D7871}" type="presParOf" srcId="{24706A2F-25CA-4B3D-AE37-6E4E1CB8136D}" destId="{E49B6EBA-F7C1-4B80-83FC-DD3A00DC1D81}" srcOrd="1" destOrd="0" presId="urn:microsoft.com/office/officeart/2009/3/layout/StepUpProcess"/>
    <dgm:cxn modelId="{BDB85FBA-971A-486A-8136-8E8FB8A5A121}" type="presParOf" srcId="{24706A2F-25CA-4B3D-AE37-6E4E1CB8136D}" destId="{234E6396-9F38-4C69-8629-91B11CCA8ADB}" srcOrd="2" destOrd="0" presId="urn:microsoft.com/office/officeart/2009/3/layout/StepUpProcess"/>
    <dgm:cxn modelId="{8758A913-613E-4D7E-92B8-258E7723BAD4}" type="presParOf" srcId="{40258449-8382-4D55-8F06-FC82C9A7C196}" destId="{6ED90921-3649-4FF4-9DAA-68B689AF38AC}" srcOrd="7" destOrd="0" presId="urn:microsoft.com/office/officeart/2009/3/layout/StepUpProcess"/>
    <dgm:cxn modelId="{777F4C73-94A4-400F-B6CE-4D9A04A992DA}" type="presParOf" srcId="{6ED90921-3649-4FF4-9DAA-68B689AF38AC}" destId="{4F0A5E14-90BB-41FA-A139-DF94B244CD40}" srcOrd="0" destOrd="0" presId="urn:microsoft.com/office/officeart/2009/3/layout/StepUpProcess"/>
    <dgm:cxn modelId="{028C738E-69C6-45FE-BDFA-62B92606B41C}" type="presParOf" srcId="{40258449-8382-4D55-8F06-FC82C9A7C196}" destId="{C05298EC-DAE3-411E-B01E-BCB0F0B387B0}" srcOrd="8" destOrd="0" presId="urn:microsoft.com/office/officeart/2009/3/layout/StepUpProcess"/>
    <dgm:cxn modelId="{51C06E0A-C714-4C69-AC3E-C793C5B7D189}" type="presParOf" srcId="{C05298EC-DAE3-411E-B01E-BCB0F0B387B0}" destId="{85D3B73F-7AE0-4172-89A1-AACA49FE8A63}" srcOrd="0" destOrd="0" presId="urn:microsoft.com/office/officeart/2009/3/layout/StepUpProcess"/>
    <dgm:cxn modelId="{59474408-AB11-44D6-BF82-FED35D827628}" type="presParOf" srcId="{C05298EC-DAE3-411E-B01E-BCB0F0B387B0}" destId="{CCF7D0E1-DCCB-4808-8A46-4E9305646F7D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F040B6-917B-4EAA-B7EB-896C881AFAEB}">
      <dsp:nvSpPr>
        <dsp:cNvPr id="0" name=""/>
        <dsp:cNvSpPr/>
      </dsp:nvSpPr>
      <dsp:spPr>
        <a:xfrm rot="5400000">
          <a:off x="334526" y="1780983"/>
          <a:ext cx="995577" cy="1656618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FB7883-FE5D-4460-98C5-8B2B7C5B3B74}">
      <dsp:nvSpPr>
        <dsp:cNvPr id="0" name=""/>
        <dsp:cNvSpPr/>
      </dsp:nvSpPr>
      <dsp:spPr>
        <a:xfrm>
          <a:off x="168339" y="2275955"/>
          <a:ext cx="1495604" cy="1310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Pair Formation</a:t>
          </a:r>
          <a:endParaRPr lang="en-US" sz="1800" kern="1200" dirty="0"/>
        </a:p>
      </dsp:txBody>
      <dsp:txXfrm>
        <a:off x="168339" y="2275955"/>
        <a:ext cx="1495604" cy="1310985"/>
      </dsp:txXfrm>
    </dsp:sp>
    <dsp:sp modelId="{E5E8E39E-DB96-43E1-945E-6879BC1A1A5C}">
      <dsp:nvSpPr>
        <dsp:cNvPr id="0" name=""/>
        <dsp:cNvSpPr/>
      </dsp:nvSpPr>
      <dsp:spPr>
        <a:xfrm>
          <a:off x="1381754" y="1659021"/>
          <a:ext cx="282189" cy="282189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A6D680-F3BF-4A9B-AB4F-C27E68743744}">
      <dsp:nvSpPr>
        <dsp:cNvPr id="0" name=""/>
        <dsp:cNvSpPr/>
      </dsp:nvSpPr>
      <dsp:spPr>
        <a:xfrm rot="5400000">
          <a:off x="2165438" y="1327922"/>
          <a:ext cx="995577" cy="1656618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40AC03-8E20-45F5-A065-60B69E811E34}">
      <dsp:nvSpPr>
        <dsp:cNvPr id="0" name=""/>
        <dsp:cNvSpPr/>
      </dsp:nvSpPr>
      <dsp:spPr>
        <a:xfrm>
          <a:off x="1999252" y="1822894"/>
          <a:ext cx="1495604" cy="1310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Participant Selection</a:t>
          </a:r>
          <a:endParaRPr lang="en-US" sz="1800" kern="1200" dirty="0"/>
        </a:p>
      </dsp:txBody>
      <dsp:txXfrm>
        <a:off x="1999252" y="1822894"/>
        <a:ext cx="1495604" cy="1310985"/>
      </dsp:txXfrm>
    </dsp:sp>
    <dsp:sp modelId="{75506E8F-FB3C-4126-8961-9BC234A9CA6A}">
      <dsp:nvSpPr>
        <dsp:cNvPr id="0" name=""/>
        <dsp:cNvSpPr/>
      </dsp:nvSpPr>
      <dsp:spPr>
        <a:xfrm>
          <a:off x="3212667" y="1205959"/>
          <a:ext cx="282189" cy="282189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07E1C7-52B1-41D1-BF8C-94DA14F31019}">
      <dsp:nvSpPr>
        <dsp:cNvPr id="0" name=""/>
        <dsp:cNvSpPr/>
      </dsp:nvSpPr>
      <dsp:spPr>
        <a:xfrm rot="5400000">
          <a:off x="3996351" y="874860"/>
          <a:ext cx="995577" cy="1656618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F59C3A-94DD-486E-8ADE-310AD3855269}">
      <dsp:nvSpPr>
        <dsp:cNvPr id="0" name=""/>
        <dsp:cNvSpPr/>
      </dsp:nvSpPr>
      <dsp:spPr>
        <a:xfrm>
          <a:off x="3830164" y="1369833"/>
          <a:ext cx="1495604" cy="1310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Priority &amp; Capability Exchange</a:t>
          </a:r>
          <a:endParaRPr lang="en-US" sz="1800" kern="1200" dirty="0"/>
        </a:p>
      </dsp:txBody>
      <dsp:txXfrm>
        <a:off x="3830164" y="1369833"/>
        <a:ext cx="1495604" cy="1310985"/>
      </dsp:txXfrm>
    </dsp:sp>
    <dsp:sp modelId="{5D895A37-CA89-4042-884E-9590256CB37E}">
      <dsp:nvSpPr>
        <dsp:cNvPr id="0" name=""/>
        <dsp:cNvSpPr/>
      </dsp:nvSpPr>
      <dsp:spPr>
        <a:xfrm>
          <a:off x="5043579" y="752898"/>
          <a:ext cx="282189" cy="282189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F04A6E-7150-4F7E-A144-4AD5D85F8A95}">
      <dsp:nvSpPr>
        <dsp:cNvPr id="0" name=""/>
        <dsp:cNvSpPr/>
      </dsp:nvSpPr>
      <dsp:spPr>
        <a:xfrm rot="5400000">
          <a:off x="5827263" y="421799"/>
          <a:ext cx="995577" cy="1656618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9B6EBA-F7C1-4B80-83FC-DD3A00DC1D81}">
      <dsp:nvSpPr>
        <dsp:cNvPr id="0" name=""/>
        <dsp:cNvSpPr/>
      </dsp:nvSpPr>
      <dsp:spPr>
        <a:xfrm>
          <a:off x="5661076" y="916772"/>
          <a:ext cx="1495604" cy="1310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Agreement and Scopes of Work Development</a:t>
          </a:r>
          <a:endParaRPr lang="en-US" sz="1800" kern="1200" dirty="0"/>
        </a:p>
      </dsp:txBody>
      <dsp:txXfrm>
        <a:off x="5661076" y="916772"/>
        <a:ext cx="1495604" cy="1310985"/>
      </dsp:txXfrm>
    </dsp:sp>
    <dsp:sp modelId="{234E6396-9F38-4C69-8629-91B11CCA8ADB}">
      <dsp:nvSpPr>
        <dsp:cNvPr id="0" name=""/>
        <dsp:cNvSpPr/>
      </dsp:nvSpPr>
      <dsp:spPr>
        <a:xfrm>
          <a:off x="6874492" y="299837"/>
          <a:ext cx="282189" cy="282189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D3B73F-7AE0-4172-89A1-AACA49FE8A63}">
      <dsp:nvSpPr>
        <dsp:cNvPr id="0" name=""/>
        <dsp:cNvSpPr/>
      </dsp:nvSpPr>
      <dsp:spPr>
        <a:xfrm rot="5400000">
          <a:off x="7658176" y="-31261"/>
          <a:ext cx="995577" cy="1656618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F7D0E1-DCCB-4808-8A46-4E9305646F7D}">
      <dsp:nvSpPr>
        <dsp:cNvPr id="0" name=""/>
        <dsp:cNvSpPr/>
      </dsp:nvSpPr>
      <dsp:spPr>
        <a:xfrm>
          <a:off x="7491989" y="463710"/>
          <a:ext cx="1495604" cy="1310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Feedback and Development of Standard Procedure</a:t>
          </a:r>
          <a:endParaRPr lang="en-US" sz="1800" kern="1200" dirty="0"/>
        </a:p>
      </dsp:txBody>
      <dsp:txXfrm>
        <a:off x="7491989" y="463710"/>
        <a:ext cx="1495604" cy="13109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5955531"/>
            <a:ext cx="3886200" cy="569597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229581"/>
            <a:ext cx="8835980" cy="4457495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52400" y="152400"/>
            <a:ext cx="8839200" cy="9144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>
              <a:buNone/>
              <a:defRPr sz="3600" b="1">
                <a:solidFill>
                  <a:srgbClr val="282B2E"/>
                </a:solidFill>
              </a:defRPr>
            </a:lvl1pPr>
          </a:lstStyle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152400" y="762000"/>
            <a:ext cx="8839200" cy="3810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>
              <a:buNone/>
              <a:defRPr sz="1600">
                <a:solidFill>
                  <a:srgbClr val="282B2E"/>
                </a:solidFill>
              </a:defRPr>
            </a:lvl1pPr>
          </a:lstStyle>
          <a:p>
            <a:pPr lvl="0"/>
            <a:r>
              <a:rPr lang="en-US" dirty="0" smtClean="0"/>
              <a:t>Subtitle</a:t>
            </a:r>
            <a:endParaRPr 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1481667" y="455083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defTabSz="457200">
              <a:spcBef>
                <a:spcPct val="20000"/>
              </a:spcBef>
              <a:buFont typeface="Arial"/>
              <a:buNone/>
            </a:pPr>
            <a:endParaRPr lang="en-US" sz="2323" b="1" dirty="0">
              <a:solidFill>
                <a:srgbClr val="FFFFFF"/>
              </a:solidFill>
              <a:latin typeface="Arial Narrow"/>
              <a:cs typeface="Arial Narrow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41" b="16636"/>
          <a:stretch/>
        </p:blipFill>
        <p:spPr>
          <a:xfrm>
            <a:off x="5562600" y="5955531"/>
            <a:ext cx="3425780" cy="670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344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372350" cy="14478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262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>
          <a:xfrm>
            <a:off x="6781800" y="6601439"/>
            <a:ext cx="892175" cy="2762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CE61CA0-A49E-4D4B-B0CC-F9F0B0A30F68}" type="datetime1">
              <a:rPr lang="en-US" smtClean="0">
                <a:solidFill>
                  <a:srgbClr val="50565C"/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3/16/2015</a:t>
            </a:fld>
            <a:endParaRPr lang="en-US">
              <a:solidFill>
                <a:srgbClr val="50565C"/>
              </a:solidFill>
              <a:latin typeface="Arial" charset="0"/>
            </a:endParaRPr>
          </a:p>
        </p:txBody>
      </p:sp>
      <p:sp>
        <p:nvSpPr>
          <p:cNvPr id="5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88496" y="6453547"/>
            <a:ext cx="1066800" cy="365125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48367B6-A0F1-485F-928A-F8387AE218C3}" type="slidenum">
              <a:rPr lang="en-US" smtClean="0">
                <a:solidFill>
                  <a:srgbClr val="4F81BD">
                    <a:lumMod val="75000"/>
                  </a:srgbClr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>
              <a:solidFill>
                <a:srgbClr val="4F81BD">
                  <a:lumMod val="75000"/>
                </a:srgb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24761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085E331-E529-4F4C-BB33-A1A803EFDA11}" type="datetimeFigureOut">
              <a:rPr lang="en-US">
                <a:solidFill>
                  <a:srgbClr val="50565C"/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3/16/2015</a:t>
            </a:fld>
            <a:endParaRPr lang="en-US">
              <a:solidFill>
                <a:srgbClr val="50565C"/>
              </a:solidFill>
              <a:latin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50565C"/>
              </a:solidFill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6034E58-27BD-458F-88B4-BBA3CD9BFF45}" type="slidenum">
              <a:rPr lang="en-US">
                <a:solidFill>
                  <a:srgbClr val="50565C"/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50565C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99276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1129552"/>
            <a:ext cx="8229600" cy="5257800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9962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ergySaving Ins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57200" y="842837"/>
            <a:ext cx="8229600" cy="5256337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68192" y="6356350"/>
            <a:ext cx="4595751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50565C"/>
                </a:solidFill>
                <a:latin typeface="Arial" charset="0"/>
              </a:rPr>
              <a:t>CONFIDENTIAL EERE – NOT FOR DISTRIBUTION</a:t>
            </a:r>
            <a:endParaRPr lang="en-US" dirty="0">
              <a:solidFill>
                <a:srgbClr val="50565C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55862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914400"/>
            <a:ext cx="8229600" cy="5257800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2667000" y="6309141"/>
            <a:ext cx="3733800" cy="4010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50565C"/>
                </a:solidFill>
              </a:rPr>
              <a:t>PREDECISIONAL </a:t>
            </a:r>
            <a:endParaRPr lang="en-US" sz="2000" b="1" dirty="0">
              <a:solidFill>
                <a:srgbClr val="5056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2863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57200" y="914400"/>
            <a:ext cx="8229600" cy="5181600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504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41325" y="1261736"/>
            <a:ext cx="8261350" cy="5106987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itchFamily="2" charset="2"/>
              <a:buChar char="§"/>
              <a:defRPr/>
            </a:lvl1pPr>
            <a:lvl4pPr marL="1600200" indent="-228600">
              <a:buFont typeface="Courier New" pitchFamily="49" charset="0"/>
              <a:buChar char="o"/>
              <a:defRPr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744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1" i="0">
                <a:latin typeface="Gill Sans MT"/>
                <a:cs typeface="Gill Sans M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171699" y="6381749"/>
            <a:ext cx="6384925" cy="47625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 b="0" i="0">
                <a:latin typeface="Gill Sans MT"/>
                <a:cs typeface="Gill Sans M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40559" y="6455136"/>
            <a:ext cx="503441" cy="38404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6A737B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BAC4F1B-1A8A-544E-AFC1-E33B44DC897E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395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90675"/>
            <a:ext cx="8229600" cy="4876800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 Narrow" pitchFamily="34" charset="0"/>
              </a:defRPr>
            </a:lvl1pPr>
            <a:lvl2pPr>
              <a:defRPr sz="2000">
                <a:latin typeface="Arial Narrow" pitchFamily="34" charset="0"/>
              </a:defRPr>
            </a:lvl2pPr>
            <a:lvl3pPr>
              <a:defRPr>
                <a:latin typeface="Arial Narrow" pitchFamily="34" charset="0"/>
              </a:defRPr>
            </a:lvl3pPr>
            <a:lvl4pPr>
              <a:defRPr>
                <a:latin typeface="Arial Narrow" pitchFamily="34" charset="0"/>
              </a:defRPr>
            </a:lvl4pPr>
            <a:lvl5pPr>
              <a:defRPr>
                <a:latin typeface="Arial Narrow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6735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8000" y="6356350"/>
            <a:ext cx="2133600" cy="365125"/>
          </a:xfrm>
          <a:prstGeom prst="rect">
            <a:avLst/>
          </a:prstGeom>
          <a:noFill/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B5E1708-F8A3-4564-8049-367EAB969392}" type="slidenum">
              <a:rPr lang="en-US" smtClean="0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47721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81000" cy="365125"/>
          </a:xfrm>
          <a:prstGeom prst="rect">
            <a:avLst/>
          </a:prstGeom>
          <a:noFill/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B5E1708-F8A3-4564-8049-367EAB969392}" type="slidenum">
              <a:rPr lang="en-US" smtClean="0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7271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1116105"/>
            <a:ext cx="8229600" cy="5257800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357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1116105"/>
            <a:ext cx="8229600" cy="5257800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845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21"/>
          <p:cNvGrpSpPr>
            <a:grpSpLocks/>
          </p:cNvGrpSpPr>
          <p:nvPr userDrawn="1"/>
        </p:nvGrpSpPr>
        <p:grpSpPr bwMode="auto">
          <a:xfrm flipH="1" flipV="1">
            <a:off x="0" y="656987"/>
            <a:ext cx="9144000" cy="55563"/>
            <a:chOff x="0" y="832104"/>
            <a:chExt cx="9144000" cy="54864"/>
          </a:xfrm>
          <a:solidFill>
            <a:schemeClr val="bg1">
              <a:lumMod val="65000"/>
            </a:schemeClr>
          </a:solidFill>
        </p:grpSpPr>
        <p:sp>
          <p:nvSpPr>
            <p:cNvPr id="14" name="Rectangle 13"/>
            <p:cNvSpPr/>
            <p:nvPr userDrawn="1"/>
          </p:nvSpPr>
          <p:spPr>
            <a:xfrm>
              <a:off x="4572000" y="832104"/>
              <a:ext cx="4572000" cy="54864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>
              <a:prstTxWarp prst="textNoShape">
                <a:avLst/>
              </a:prstTxWarp>
            </a:bodyPr>
            <a:lstStyle/>
            <a:p>
              <a:pPr algn="ctr" defTabSz="457200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FFFFFF"/>
                </a:solidFill>
                <a:ea typeface="ＭＳ Ｐゴシック" pitchFamily="-106" charset="-128"/>
                <a:cs typeface="ＭＳ Ｐゴシック" pitchFamily="-106" charset="-128"/>
              </a:endParaRPr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3309937" y="832104"/>
              <a:ext cx="1262063" cy="54864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>
              <a:prstTxWarp prst="textNoShape">
                <a:avLst/>
              </a:prstTxWarp>
            </a:bodyPr>
            <a:lstStyle/>
            <a:p>
              <a:pPr algn="ctr" defTabSz="457200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FFFFFF"/>
                </a:solidFill>
                <a:ea typeface="ＭＳ Ｐゴシック" pitchFamily="-106" charset="-128"/>
                <a:cs typeface="ＭＳ Ｐゴシック" pitchFamily="-106" charset="-128"/>
              </a:endParaRPr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0" y="832104"/>
              <a:ext cx="3309937" cy="54864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>
              <a:prstTxWarp prst="textNoShape">
                <a:avLst/>
              </a:prstTxWarp>
            </a:bodyPr>
            <a:lstStyle/>
            <a:p>
              <a:pPr algn="ctr" defTabSz="457200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FFFFFF"/>
                </a:solidFill>
                <a:ea typeface="ＭＳ Ｐゴシック" pitchFamily="-106" charset="-128"/>
                <a:cs typeface="ＭＳ Ｐゴシック" pitchFamily="-106" charset="-128"/>
              </a:endParaRPr>
            </a:p>
          </p:txBody>
        </p:sp>
      </p:grpSp>
      <p:sp>
        <p:nvSpPr>
          <p:cNvPr id="21" name="Text Placeholder 9"/>
          <p:cNvSpPr txBox="1">
            <a:spLocks/>
          </p:cNvSpPr>
          <p:nvPr userDrawn="1"/>
        </p:nvSpPr>
        <p:spPr>
          <a:xfrm>
            <a:off x="42335" y="6532122"/>
            <a:ext cx="452308" cy="241300"/>
          </a:xfrm>
          <a:prstGeom prst="rect">
            <a:avLst/>
          </a:prstGeom>
        </p:spPr>
        <p:txBody>
          <a:bodyPr>
            <a:prstTxWarp prst="textNoShape">
              <a:avLst/>
            </a:prstTxWarp>
            <a:normAutofit/>
          </a:bodyPr>
          <a:lstStyle/>
          <a:p>
            <a:pPr marL="342900" indent="-342900" algn="ctr" defTabSz="4572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-106" charset="0"/>
              <a:buNone/>
            </a:pPr>
            <a:fld id="{1EF35371-194E-174F-9528-630C4585B8CC}" type="slidenum">
              <a:rPr lang="en-US" sz="1000">
                <a:solidFill>
                  <a:srgbClr val="282B2E"/>
                </a:solidFill>
                <a:ea typeface="Arial" pitchFamily="-106" charset="0"/>
                <a:cs typeface="Calibri"/>
              </a:rPr>
              <a:pPr marL="342900" indent="-342900" algn="ctr" defTabSz="4572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Font typeface="Arial" pitchFamily="-106" charset="0"/>
                <a:buNone/>
              </a:pPr>
              <a:t>‹#›</a:t>
            </a:fld>
            <a:endParaRPr lang="en-US" sz="1000" dirty="0">
              <a:solidFill>
                <a:srgbClr val="282B2E"/>
              </a:solidFill>
              <a:ea typeface="Arial" pitchFamily="-106" charset="0"/>
              <a:cs typeface="Calibri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7249" y="6309141"/>
            <a:ext cx="2735931" cy="401003"/>
          </a:xfrm>
          <a:prstGeom prst="rect">
            <a:avLst/>
          </a:prstGeom>
        </p:spPr>
      </p:pic>
      <p:sp>
        <p:nvSpPr>
          <p:cNvPr id="10" name="Title Placeholder 1"/>
          <p:cNvSpPr txBox="1">
            <a:spLocks/>
          </p:cNvSpPr>
          <p:nvPr userDrawn="1"/>
        </p:nvSpPr>
        <p:spPr>
          <a:xfrm>
            <a:off x="-381000" y="6324600"/>
            <a:ext cx="46482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0" fontAlgn="base" hangingPunct="0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2800" b="1" i="0" kern="1200">
                <a:solidFill>
                  <a:schemeClr val="tx1">
                    <a:lumMod val="50000"/>
                  </a:schemeClr>
                </a:solidFill>
                <a:latin typeface="Calibri"/>
                <a:ea typeface="+mj-ea"/>
                <a:cs typeface="Calibri"/>
              </a:defRPr>
            </a:lvl1pPr>
            <a:lvl2pPr algn="l" defTabSz="457200" rtl="0" eaLnBrk="0" fontAlgn="base" hangingPunct="0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2600">
                <a:solidFill>
                  <a:srgbClr val="FFFFFF"/>
                </a:solidFill>
                <a:latin typeface="Arial" charset="0"/>
              </a:defRPr>
            </a:lvl2pPr>
            <a:lvl3pPr algn="l" defTabSz="457200" rtl="0" eaLnBrk="0" fontAlgn="base" hangingPunct="0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2600">
                <a:solidFill>
                  <a:srgbClr val="FFFFFF"/>
                </a:solidFill>
                <a:latin typeface="Arial" charset="0"/>
              </a:defRPr>
            </a:lvl3pPr>
            <a:lvl4pPr algn="l" defTabSz="457200" rtl="0" eaLnBrk="0" fontAlgn="base" hangingPunct="0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2600">
                <a:solidFill>
                  <a:srgbClr val="FFFFFF"/>
                </a:solidFill>
                <a:latin typeface="Arial" charset="0"/>
              </a:defRPr>
            </a:lvl4pPr>
            <a:lvl5pPr algn="l" defTabSz="457200" rtl="0" eaLnBrk="0" fontAlgn="base" hangingPunct="0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2600">
                <a:solidFill>
                  <a:srgbClr val="FFFFFF"/>
                </a:solidFill>
                <a:latin typeface="Arial" charset="0"/>
              </a:defRPr>
            </a:lvl5pPr>
            <a:lvl6pPr marL="457200" algn="l" defTabSz="457200" rtl="0" fontAlgn="base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2600">
                <a:solidFill>
                  <a:srgbClr val="FFFFFF"/>
                </a:solidFill>
                <a:latin typeface="Arial" charset="0"/>
              </a:defRPr>
            </a:lvl6pPr>
            <a:lvl7pPr marL="914400" algn="l" defTabSz="457200" rtl="0" fontAlgn="base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2600">
                <a:solidFill>
                  <a:srgbClr val="FFFFFF"/>
                </a:solidFill>
                <a:latin typeface="Arial" charset="0"/>
              </a:defRPr>
            </a:lvl7pPr>
            <a:lvl8pPr marL="1371600" algn="l" defTabSz="457200" rtl="0" fontAlgn="base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2600">
                <a:solidFill>
                  <a:srgbClr val="FFFFFF"/>
                </a:solidFill>
                <a:latin typeface="Arial" charset="0"/>
              </a:defRPr>
            </a:lvl8pPr>
            <a:lvl9pPr marL="1828800" algn="l" defTabSz="457200" rtl="0" fontAlgn="base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2600">
                <a:solidFill>
                  <a:srgbClr val="FFFFFF"/>
                </a:solidFill>
                <a:latin typeface="Arial" charset="0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sz="2400" dirty="0" smtClean="0">
                <a:solidFill>
                  <a:srgbClr val="000000"/>
                </a:solidFill>
              </a:rPr>
              <a:t>DELIBERATIVE DRAFT</a:t>
            </a:r>
          </a:p>
          <a:p>
            <a:pPr algn="ctr">
              <a:lnSpc>
                <a:spcPct val="800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Not for Citation or Distribution</a:t>
            </a:r>
            <a:endParaRPr lang="en-US" sz="1600" b="0" dirty="0">
              <a:solidFill>
                <a:srgbClr val="00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8351" y="6324600"/>
            <a:ext cx="1930449" cy="411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876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</p:sldLayoutIdLst>
  <p:txStyles>
    <p:titleStyle>
      <a:lvl1pPr algn="l" defTabSz="457200" rtl="0" eaLnBrk="0" fontAlgn="base" hangingPunct="0">
        <a:lnSpc>
          <a:spcPts val="2800"/>
        </a:lnSpc>
        <a:spcBef>
          <a:spcPct val="0"/>
        </a:spcBef>
        <a:spcAft>
          <a:spcPct val="0"/>
        </a:spcAft>
        <a:defRPr sz="2800" b="1" i="0" kern="1200">
          <a:solidFill>
            <a:schemeClr val="tx1">
              <a:lumMod val="50000"/>
            </a:schemeClr>
          </a:solidFill>
          <a:latin typeface="Calibri"/>
          <a:ea typeface="+mj-ea"/>
          <a:cs typeface="Calibri"/>
        </a:defRPr>
      </a:lvl1pPr>
      <a:lvl2pPr algn="l" defTabSz="457200" rtl="0" eaLnBrk="0" fontAlgn="base" hangingPunct="0">
        <a:lnSpc>
          <a:spcPts val="2800"/>
        </a:lnSpc>
        <a:spcBef>
          <a:spcPct val="0"/>
        </a:spcBef>
        <a:spcAft>
          <a:spcPct val="0"/>
        </a:spcAft>
        <a:defRPr sz="2600">
          <a:solidFill>
            <a:srgbClr val="FFFFFF"/>
          </a:solidFill>
          <a:latin typeface="Arial" charset="0"/>
        </a:defRPr>
      </a:lvl2pPr>
      <a:lvl3pPr algn="l" defTabSz="457200" rtl="0" eaLnBrk="0" fontAlgn="base" hangingPunct="0">
        <a:lnSpc>
          <a:spcPts val="2800"/>
        </a:lnSpc>
        <a:spcBef>
          <a:spcPct val="0"/>
        </a:spcBef>
        <a:spcAft>
          <a:spcPct val="0"/>
        </a:spcAft>
        <a:defRPr sz="2600">
          <a:solidFill>
            <a:srgbClr val="FFFFFF"/>
          </a:solidFill>
          <a:latin typeface="Arial" charset="0"/>
        </a:defRPr>
      </a:lvl3pPr>
      <a:lvl4pPr algn="l" defTabSz="457200" rtl="0" eaLnBrk="0" fontAlgn="base" hangingPunct="0">
        <a:lnSpc>
          <a:spcPts val="2800"/>
        </a:lnSpc>
        <a:spcBef>
          <a:spcPct val="0"/>
        </a:spcBef>
        <a:spcAft>
          <a:spcPct val="0"/>
        </a:spcAft>
        <a:defRPr sz="2600">
          <a:solidFill>
            <a:srgbClr val="FFFFFF"/>
          </a:solidFill>
          <a:latin typeface="Arial" charset="0"/>
        </a:defRPr>
      </a:lvl4pPr>
      <a:lvl5pPr algn="l" defTabSz="457200" rtl="0" eaLnBrk="0" fontAlgn="base" hangingPunct="0">
        <a:lnSpc>
          <a:spcPts val="2800"/>
        </a:lnSpc>
        <a:spcBef>
          <a:spcPct val="0"/>
        </a:spcBef>
        <a:spcAft>
          <a:spcPct val="0"/>
        </a:spcAft>
        <a:defRPr sz="2600">
          <a:solidFill>
            <a:srgbClr val="FFFFFF"/>
          </a:solidFill>
          <a:latin typeface="Arial" charset="0"/>
        </a:defRPr>
      </a:lvl5pPr>
      <a:lvl6pPr marL="457200" algn="l" defTabSz="457200" rtl="0" fontAlgn="base">
        <a:lnSpc>
          <a:spcPts val="2800"/>
        </a:lnSpc>
        <a:spcBef>
          <a:spcPct val="0"/>
        </a:spcBef>
        <a:spcAft>
          <a:spcPct val="0"/>
        </a:spcAft>
        <a:defRPr sz="2600">
          <a:solidFill>
            <a:srgbClr val="FFFFFF"/>
          </a:solidFill>
          <a:latin typeface="Arial" charset="0"/>
        </a:defRPr>
      </a:lvl6pPr>
      <a:lvl7pPr marL="914400" algn="l" defTabSz="457200" rtl="0" fontAlgn="base">
        <a:lnSpc>
          <a:spcPts val="2800"/>
        </a:lnSpc>
        <a:spcBef>
          <a:spcPct val="0"/>
        </a:spcBef>
        <a:spcAft>
          <a:spcPct val="0"/>
        </a:spcAft>
        <a:defRPr sz="2600">
          <a:solidFill>
            <a:srgbClr val="FFFFFF"/>
          </a:solidFill>
          <a:latin typeface="Arial" charset="0"/>
        </a:defRPr>
      </a:lvl7pPr>
      <a:lvl8pPr marL="1371600" algn="l" defTabSz="457200" rtl="0" fontAlgn="base">
        <a:lnSpc>
          <a:spcPts val="2800"/>
        </a:lnSpc>
        <a:spcBef>
          <a:spcPct val="0"/>
        </a:spcBef>
        <a:spcAft>
          <a:spcPct val="0"/>
        </a:spcAft>
        <a:defRPr sz="2600">
          <a:solidFill>
            <a:srgbClr val="FFFFFF"/>
          </a:solidFill>
          <a:latin typeface="Arial" charset="0"/>
        </a:defRPr>
      </a:lvl8pPr>
      <a:lvl9pPr marL="1828800" algn="l" defTabSz="457200" rtl="0" fontAlgn="base">
        <a:lnSpc>
          <a:spcPts val="2800"/>
        </a:lnSpc>
        <a:spcBef>
          <a:spcPct val="0"/>
        </a:spcBef>
        <a:spcAft>
          <a:spcPct val="0"/>
        </a:spcAft>
        <a:defRPr sz="2600">
          <a:solidFill>
            <a:srgbClr val="FFFFFF"/>
          </a:solidFill>
          <a:latin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>
              <a:lumMod val="50000"/>
            </a:schemeClr>
          </a:solidFill>
          <a:latin typeface="Calibri"/>
          <a:ea typeface="+mn-ea"/>
          <a:cs typeface="Calibri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>
              <a:lumMod val="50000"/>
            </a:schemeClr>
          </a:solidFill>
          <a:latin typeface="Calibri"/>
          <a:ea typeface="+mn-ea"/>
          <a:cs typeface="Calibri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>
              <a:lumMod val="50000"/>
            </a:schemeClr>
          </a:solidFill>
          <a:latin typeface="Calibri"/>
          <a:ea typeface="+mn-ea"/>
          <a:cs typeface="Calibri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>
              <a:lumMod val="50000"/>
            </a:schemeClr>
          </a:solidFill>
          <a:latin typeface="Calibri"/>
          <a:ea typeface="+mn-ea"/>
          <a:cs typeface="Calibri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>
              <a:lumMod val="50000"/>
            </a:schemeClr>
          </a:solidFill>
          <a:latin typeface="Calibri"/>
          <a:ea typeface="+mn-ea"/>
          <a:cs typeface="Calibri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Technologist in Residence Pilot </a:t>
            </a:r>
            <a:r>
              <a:rPr lang="en-US" dirty="0" smtClean="0"/>
              <a:t>Summary:  Model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5714" y="854358"/>
            <a:ext cx="4432816" cy="30484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50565C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5715" y="849282"/>
            <a:ext cx="4432814" cy="908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50565C"/>
                </a:solidFill>
              </a:rPr>
              <a:t>Senior Technologists are identified within a National Lab and a manufacturing company.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50565C"/>
                </a:solidFill>
              </a:rPr>
              <a:t>The Technologists work together…</a:t>
            </a:r>
            <a:endParaRPr lang="en-US" dirty="0">
              <a:solidFill>
                <a:srgbClr val="50565C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29178" y="843276"/>
            <a:ext cx="4432816" cy="30484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50565C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29179" y="838200"/>
            <a:ext cx="4432814" cy="9199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50565C"/>
                </a:solidFill>
              </a:rPr>
              <a:t>…to identify new areas of collaborative research between the company and the Lab, and formulate an agreement and specific scopes of work</a:t>
            </a:r>
            <a:endParaRPr lang="en-US" dirty="0">
              <a:solidFill>
                <a:srgbClr val="50565C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203625" y="1942877"/>
            <a:ext cx="3401169" cy="1872691"/>
            <a:chOff x="4336079" y="3948953"/>
            <a:chExt cx="4608527" cy="2414485"/>
          </a:xfrm>
        </p:grpSpPr>
        <p:grpSp>
          <p:nvGrpSpPr>
            <p:cNvPr id="11" name="Group 10"/>
            <p:cNvGrpSpPr/>
            <p:nvPr/>
          </p:nvGrpSpPr>
          <p:grpSpPr>
            <a:xfrm>
              <a:off x="4336079" y="3948953"/>
              <a:ext cx="4608527" cy="2414485"/>
              <a:chOff x="1706150" y="1970360"/>
              <a:chExt cx="4608527" cy="2414485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1706150" y="1970360"/>
                <a:ext cx="2629929" cy="2414485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/>
                  </a:gs>
                  <a:gs pos="48000">
                    <a:schemeClr val="bg1"/>
                  </a:gs>
                  <a:gs pos="10000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50565C"/>
                  </a:solidFill>
                </a:endParaRPr>
              </a:p>
            </p:txBody>
          </p:sp>
          <p:sp>
            <p:nvSpPr>
              <p:cNvPr id="15" name="Shape 14"/>
              <p:cNvSpPr/>
              <p:nvPr/>
            </p:nvSpPr>
            <p:spPr>
              <a:xfrm>
                <a:off x="3684748" y="1970360"/>
                <a:ext cx="2629929" cy="2414485"/>
              </a:xfrm>
              <a:prstGeom prst="gear9">
                <a:avLst/>
              </a:prstGeom>
              <a:gradFill flip="none" rotWithShape="1">
                <a:gsLst>
                  <a:gs pos="0">
                    <a:srgbClr val="FFFF00"/>
                  </a:gs>
                  <a:gs pos="48000">
                    <a:schemeClr val="bg1"/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sp>
          <p:sp>
            <p:nvSpPr>
              <p:cNvPr id="16" name="Oval 15"/>
              <p:cNvSpPr/>
              <p:nvPr/>
            </p:nvSpPr>
            <p:spPr>
              <a:xfrm>
                <a:off x="1706150" y="1970360"/>
                <a:ext cx="2629929" cy="2414485"/>
              </a:xfrm>
              <a:prstGeom prst="ellipse">
                <a:avLst/>
              </a:prstGeom>
              <a:noFill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50565C"/>
                  </a:solidFill>
                </a:endParaRPr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2903356" y="3064423"/>
                <a:ext cx="235516" cy="226358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50565C"/>
                  </a:solidFill>
                </a:endParaRPr>
              </a:p>
            </p:txBody>
          </p:sp>
          <p:sp>
            <p:nvSpPr>
              <p:cNvPr id="18" name="Oval 17"/>
              <p:cNvSpPr/>
              <p:nvPr/>
            </p:nvSpPr>
            <p:spPr>
              <a:xfrm rot="2908559">
                <a:off x="2757030" y="1921517"/>
                <a:ext cx="528169" cy="2512171"/>
              </a:xfrm>
              <a:prstGeom prst="ellipse">
                <a:avLst/>
              </a:prstGeom>
              <a:noFill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50565C"/>
                  </a:solidFill>
                </a:endParaRPr>
              </a:p>
            </p:txBody>
          </p:sp>
          <p:sp>
            <p:nvSpPr>
              <p:cNvPr id="19" name="Oval 18"/>
              <p:cNvSpPr/>
              <p:nvPr/>
            </p:nvSpPr>
            <p:spPr>
              <a:xfrm rot="8046572">
                <a:off x="2757030" y="1921517"/>
                <a:ext cx="528169" cy="2512171"/>
              </a:xfrm>
              <a:prstGeom prst="ellipse">
                <a:avLst/>
              </a:prstGeom>
              <a:noFill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50565C"/>
                  </a:solidFill>
                </a:endParaRPr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2746346" y="1970360"/>
                <a:ext cx="549537" cy="2414485"/>
              </a:xfrm>
              <a:prstGeom prst="ellipse">
                <a:avLst/>
              </a:prstGeom>
              <a:noFill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50565C"/>
                  </a:solidFill>
                </a:endParaRPr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3060367" y="2147186"/>
                <a:ext cx="235516" cy="226358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50565C"/>
                  </a:solidFill>
                </a:endParaRPr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2162259" y="3459557"/>
                <a:ext cx="235516" cy="226358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50565C"/>
                  </a:solidFill>
                </a:endParaRPr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3478699" y="3848447"/>
                <a:ext cx="235516" cy="226358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50565C"/>
                  </a:solidFill>
                </a:endParaRPr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4881954" y="3065064"/>
                <a:ext cx="235516" cy="226358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50565C"/>
                  </a:solidFill>
                </a:endParaRPr>
              </a:p>
            </p:txBody>
          </p:sp>
        </p:grpSp>
        <p:cxnSp>
          <p:nvCxnSpPr>
            <p:cNvPr id="12" name="Straight Connector 11"/>
            <p:cNvCxnSpPr>
              <a:endCxn id="24" idx="2"/>
            </p:cNvCxnSpPr>
            <p:nvPr/>
          </p:nvCxnSpPr>
          <p:spPr>
            <a:xfrm>
              <a:off x="6640342" y="5156195"/>
              <a:ext cx="871541" cy="641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5790615" y="5151812"/>
              <a:ext cx="871541" cy="641"/>
            </a:xfrm>
            <a:prstGeom prst="line">
              <a:avLst/>
            </a:prstGeom>
            <a:ln>
              <a:solidFill>
                <a:srgbClr val="FFFF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298994" y="1947221"/>
            <a:ext cx="3988222" cy="1864002"/>
            <a:chOff x="2286000" y="1295400"/>
            <a:chExt cx="4343400" cy="2011301"/>
          </a:xfrm>
        </p:grpSpPr>
        <p:sp>
          <p:nvSpPr>
            <p:cNvPr id="26" name="Oval 25"/>
            <p:cNvSpPr/>
            <p:nvPr/>
          </p:nvSpPr>
          <p:spPr>
            <a:xfrm>
              <a:off x="2286000" y="1295400"/>
              <a:ext cx="2047961" cy="2011301"/>
            </a:xfrm>
            <a:prstGeom prst="ellipse">
              <a:avLst/>
            </a:prstGeom>
            <a:gradFill flip="none" rotWithShape="1">
              <a:gsLst>
                <a:gs pos="0">
                  <a:schemeClr val="accent1"/>
                </a:gs>
                <a:gs pos="48000">
                  <a:schemeClr val="bg1"/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50565C"/>
                </a:solidFill>
              </a:endParaRPr>
            </a:p>
          </p:txBody>
        </p:sp>
        <p:sp>
          <p:nvSpPr>
            <p:cNvPr id="27" name="Shape 26"/>
            <p:cNvSpPr/>
            <p:nvPr/>
          </p:nvSpPr>
          <p:spPr>
            <a:xfrm>
              <a:off x="4581439" y="1295400"/>
              <a:ext cx="2047961" cy="2011301"/>
            </a:xfrm>
            <a:prstGeom prst="gear9">
              <a:avLst/>
            </a:prstGeom>
            <a:gradFill flip="none" rotWithShape="1">
              <a:gsLst>
                <a:gs pos="0">
                  <a:srgbClr val="FFFF00"/>
                </a:gs>
                <a:gs pos="48000">
                  <a:schemeClr val="bg1"/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sp>
        <p:sp>
          <p:nvSpPr>
            <p:cNvPr id="28" name="Oval 27"/>
            <p:cNvSpPr/>
            <p:nvPr/>
          </p:nvSpPr>
          <p:spPr>
            <a:xfrm>
              <a:off x="2286000" y="1295400"/>
              <a:ext cx="2047961" cy="2011301"/>
            </a:xfrm>
            <a:prstGeom prst="ellipse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50565C"/>
                </a:solidFill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3218280" y="2206770"/>
              <a:ext cx="183399" cy="188559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50565C"/>
                </a:solidFill>
              </a:endParaRPr>
            </a:p>
          </p:txBody>
        </p:sp>
        <p:sp>
          <p:nvSpPr>
            <p:cNvPr id="30" name="Oval 29"/>
            <p:cNvSpPr/>
            <p:nvPr/>
          </p:nvSpPr>
          <p:spPr>
            <a:xfrm rot="2908559">
              <a:off x="3089994" y="1322920"/>
              <a:ext cx="439972" cy="1956261"/>
            </a:xfrm>
            <a:prstGeom prst="ellipse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50565C"/>
                </a:solidFill>
              </a:endParaRPr>
            </a:p>
          </p:txBody>
        </p:sp>
        <p:sp>
          <p:nvSpPr>
            <p:cNvPr id="31" name="Oval 30"/>
            <p:cNvSpPr/>
            <p:nvPr/>
          </p:nvSpPr>
          <p:spPr>
            <a:xfrm rot="8046572">
              <a:off x="3089994" y="1322920"/>
              <a:ext cx="439972" cy="1956261"/>
            </a:xfrm>
            <a:prstGeom prst="ellipse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50565C"/>
                </a:solidFill>
              </a:endParaRPr>
            </a:p>
          </p:txBody>
        </p:sp>
        <p:sp>
          <p:nvSpPr>
            <p:cNvPr id="32" name="Oval 31"/>
            <p:cNvSpPr/>
            <p:nvPr/>
          </p:nvSpPr>
          <p:spPr>
            <a:xfrm>
              <a:off x="3096014" y="1295400"/>
              <a:ext cx="427932" cy="2011301"/>
            </a:xfrm>
            <a:prstGeom prst="ellipse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50565C"/>
                </a:solidFill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3340547" y="1442699"/>
              <a:ext cx="183399" cy="188559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50565C"/>
                </a:solidFill>
              </a:endParaRPr>
            </a:p>
          </p:txBody>
        </p:sp>
        <p:sp>
          <p:nvSpPr>
            <p:cNvPr id="34" name="Oval 33"/>
            <p:cNvSpPr/>
            <p:nvPr/>
          </p:nvSpPr>
          <p:spPr>
            <a:xfrm>
              <a:off x="2641178" y="2535923"/>
              <a:ext cx="183399" cy="188559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50565C"/>
                </a:solidFill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3666307" y="2859874"/>
              <a:ext cx="183399" cy="188559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50565C"/>
                </a:solidFill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5513720" y="2207304"/>
              <a:ext cx="183399" cy="188559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50565C"/>
                </a:solidFill>
              </a:endParaRPr>
            </a:p>
          </p:txBody>
        </p:sp>
        <p:cxnSp>
          <p:nvCxnSpPr>
            <p:cNvPr id="37" name="Straight Connector 36"/>
            <p:cNvCxnSpPr>
              <a:endCxn id="36" idx="2"/>
            </p:cNvCxnSpPr>
            <p:nvPr/>
          </p:nvCxnSpPr>
          <p:spPr>
            <a:xfrm>
              <a:off x="4475327" y="2301584"/>
              <a:ext cx="1038393" cy="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3418666" y="2297399"/>
              <a:ext cx="1124720" cy="4185"/>
            </a:xfrm>
            <a:prstGeom prst="line">
              <a:avLst/>
            </a:prstGeom>
            <a:ln>
              <a:solidFill>
                <a:srgbClr val="FFFF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5-Point Star 38"/>
          <p:cNvSpPr/>
          <p:nvPr/>
        </p:nvSpPr>
        <p:spPr>
          <a:xfrm>
            <a:off x="858239" y="2505576"/>
            <a:ext cx="762000" cy="680114"/>
          </a:xfrm>
          <a:prstGeom prst="star5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50565C"/>
              </a:solidFill>
            </a:endParaRPr>
          </a:p>
        </p:txBody>
      </p:sp>
      <p:sp>
        <p:nvSpPr>
          <p:cNvPr id="40" name="5-Point Star 39"/>
          <p:cNvSpPr/>
          <p:nvPr/>
        </p:nvSpPr>
        <p:spPr>
          <a:xfrm>
            <a:off x="2965970" y="2496386"/>
            <a:ext cx="762000" cy="680114"/>
          </a:xfrm>
          <a:prstGeom prst="star5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50565C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014128" y="4028176"/>
            <a:ext cx="7139272" cy="22120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50565C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014128" y="5360414"/>
            <a:ext cx="7139272" cy="908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50565C"/>
                </a:solidFill>
              </a:rPr>
              <a:t>Through the Council of Technologists, pilot participants will work together to provide insight into all of the participating laboratories, and to provide feedback to DOE about the most effective process</a:t>
            </a:r>
            <a:endParaRPr lang="en-US" dirty="0">
              <a:solidFill>
                <a:srgbClr val="50565C"/>
              </a:solidFill>
            </a:endParaRPr>
          </a:p>
        </p:txBody>
      </p:sp>
      <p:sp>
        <p:nvSpPr>
          <p:cNvPr id="54" name="Right Arrow 53"/>
          <p:cNvSpPr/>
          <p:nvPr/>
        </p:nvSpPr>
        <p:spPr>
          <a:xfrm>
            <a:off x="3262770" y="4324075"/>
            <a:ext cx="4044430" cy="666393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50565C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2015523" y="4043778"/>
            <a:ext cx="1313170" cy="1226988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92D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50565C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490597" y="4149325"/>
            <a:ext cx="168402" cy="17475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50565C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2566797" y="4149325"/>
            <a:ext cx="168402" cy="17475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50565C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2123131" y="4445740"/>
            <a:ext cx="168402" cy="17475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50565C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2170448" y="4434148"/>
            <a:ext cx="168402" cy="17475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50565C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2274821" y="4849612"/>
            <a:ext cx="168402" cy="17475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50565C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2322524" y="4840196"/>
            <a:ext cx="168402" cy="17475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50565C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2830986" y="4815718"/>
            <a:ext cx="168402" cy="17475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50565C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2863596" y="4358365"/>
            <a:ext cx="168402" cy="17475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50565C"/>
              </a:solidFill>
            </a:endParaRPr>
          </a:p>
        </p:txBody>
      </p:sp>
      <p:sp>
        <p:nvSpPr>
          <p:cNvPr id="52" name="Oval 51"/>
          <p:cNvSpPr/>
          <p:nvPr/>
        </p:nvSpPr>
        <p:spPr>
          <a:xfrm>
            <a:off x="2889139" y="4830384"/>
            <a:ext cx="168402" cy="17475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50565C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2947797" y="4346773"/>
            <a:ext cx="168402" cy="17475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50565C"/>
              </a:solidFill>
            </a:endParaRPr>
          </a:p>
        </p:txBody>
      </p:sp>
      <p:cxnSp>
        <p:nvCxnSpPr>
          <p:cNvPr id="4" name="Curved Connector 3"/>
          <p:cNvCxnSpPr/>
          <p:nvPr/>
        </p:nvCxnSpPr>
        <p:spPr>
          <a:xfrm rot="10800000" flipV="1">
            <a:off x="3116201" y="3397119"/>
            <a:ext cx="2424040" cy="1037027"/>
          </a:xfrm>
          <a:prstGeom prst="curved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7614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Technologist in Residence </a:t>
            </a:r>
            <a:r>
              <a:rPr lang="en-US" dirty="0" smtClean="0"/>
              <a:t>Pilot Summary:  Progression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698540029"/>
              </p:ext>
            </p:extLst>
          </p:nvPr>
        </p:nvGraphicFramePr>
        <p:xfrm>
          <a:off x="76200" y="990600"/>
          <a:ext cx="8991600" cy="3886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ight Arrow 4"/>
          <p:cNvSpPr/>
          <p:nvPr/>
        </p:nvSpPr>
        <p:spPr>
          <a:xfrm>
            <a:off x="1905000" y="3810000"/>
            <a:ext cx="7086600" cy="457200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50565C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905000" y="4233203"/>
            <a:ext cx="6858000" cy="1310985"/>
            <a:chOff x="1999252" y="1822894"/>
            <a:chExt cx="2136577" cy="1310985"/>
          </a:xfrm>
        </p:grpSpPr>
        <p:sp>
          <p:nvSpPr>
            <p:cNvPr id="8" name="Rectangle 7"/>
            <p:cNvSpPr/>
            <p:nvPr/>
          </p:nvSpPr>
          <p:spPr>
            <a:xfrm>
              <a:off x="1999252" y="1822894"/>
              <a:ext cx="1495604" cy="1310985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Rectangle 8"/>
            <p:cNvSpPr/>
            <p:nvPr/>
          </p:nvSpPr>
          <p:spPr>
            <a:xfrm>
              <a:off x="1999252" y="1822894"/>
              <a:ext cx="2136577" cy="131098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8580" tIns="68580" rIns="68580" bIns="68580" numCol="1" spcCol="1270" anchor="t" anchorCtr="0">
              <a:noAutofit/>
            </a:bodyPr>
            <a:lstStyle/>
            <a:p>
              <a:pPr defTabSz="800100" fontAlgn="base">
                <a:lnSpc>
                  <a:spcPct val="90000"/>
                </a:lnSpc>
                <a:spcBef>
                  <a:spcPct val="0"/>
                </a:spcBef>
              </a:pPr>
              <a:r>
                <a:rPr lang="en-US" dirty="0">
                  <a:solidFill>
                    <a:srgbClr val="50565C">
                      <a:hueOff val="0"/>
                      <a:satOff val="0"/>
                      <a:lumOff val="0"/>
                      <a:alphaOff val="0"/>
                    </a:srgbClr>
                  </a:solidFill>
                </a:rPr>
                <a:t>Council of Technologists:  </a:t>
              </a:r>
            </a:p>
            <a:p>
              <a:pPr defTabSz="800100" fontAlgn="base">
                <a:lnSpc>
                  <a:spcPct val="90000"/>
                </a:lnSpc>
                <a:spcBef>
                  <a:spcPct val="0"/>
                </a:spcBef>
              </a:pPr>
              <a:r>
                <a:rPr lang="en-US" dirty="0">
                  <a:solidFill>
                    <a:srgbClr val="50565C">
                      <a:hueOff val="0"/>
                      <a:satOff val="0"/>
                      <a:lumOff val="0"/>
                      <a:alphaOff val="0"/>
                    </a:srgbClr>
                  </a:solidFill>
                </a:rPr>
                <a:t>Multi-lab platform for supporting the development of the pilot</a:t>
              </a:r>
            </a:p>
            <a:p>
              <a:pPr marL="285750" indent="-285750" defTabSz="800100" fontAlgn="base">
                <a:lnSpc>
                  <a:spcPct val="9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rgbClr val="50565C">
                      <a:hueOff val="0"/>
                      <a:satOff val="0"/>
                      <a:lumOff val="0"/>
                      <a:alphaOff val="0"/>
                    </a:srgbClr>
                  </a:solidFill>
                </a:rPr>
                <a:t>Lab members serve as designated points of contact to provide access across labs</a:t>
              </a:r>
            </a:p>
            <a:p>
              <a:pPr marL="285750" indent="-285750" defTabSz="800100" fontAlgn="base">
                <a:lnSpc>
                  <a:spcPct val="9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rgbClr val="50565C">
                      <a:hueOff val="0"/>
                      <a:satOff val="0"/>
                      <a:lumOff val="0"/>
                      <a:alphaOff val="0"/>
                    </a:srgbClr>
                  </a:solidFill>
                </a:rPr>
                <a:t>All council members are convened on a semi-annual basis to provide feedback and share best practices</a:t>
              </a:r>
              <a:endParaRPr lang="en-US" dirty="0">
                <a:solidFill>
                  <a:srgbClr val="50565C">
                    <a:hueOff val="0"/>
                    <a:satOff val="0"/>
                    <a:lumOff val="0"/>
                    <a:alphaOff val="0"/>
                  </a:srgb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4324528"/>
      </p:ext>
    </p:extLst>
  </p:cSld>
  <p:clrMapOvr>
    <a:masterClrMapping/>
  </p:clrMapOvr>
</p:sld>
</file>

<file path=ppt/theme/theme1.xml><?xml version="1.0" encoding="utf-8"?>
<a:theme xmlns:a="http://schemas.openxmlformats.org/drawingml/2006/main" name="1_EERE Black Master">
  <a:themeElements>
    <a:clrScheme name="EERE 2012-2">
      <a:dk1>
        <a:srgbClr val="50565C"/>
      </a:dk1>
      <a:lt1>
        <a:sysClr val="window" lastClr="FFFFFF"/>
      </a:lt1>
      <a:dk2>
        <a:srgbClr val="6A737B"/>
      </a:dk2>
      <a:lt2>
        <a:srgbClr val="EEECE1"/>
      </a:lt2>
      <a:accent1>
        <a:srgbClr val="7AC143"/>
      </a:accent1>
      <a:accent2>
        <a:srgbClr val="FFD200"/>
      </a:accent2>
      <a:accent3>
        <a:srgbClr val="00A4E4"/>
      </a:accent3>
      <a:accent4>
        <a:srgbClr val="00425D"/>
      </a:accent4>
      <a:accent5>
        <a:srgbClr val="00853F"/>
      </a:accent5>
      <a:accent6>
        <a:srgbClr val="F58025"/>
      </a:accent6>
      <a:hlink>
        <a:srgbClr val="006892"/>
      </a:hlink>
      <a:folHlink>
        <a:srgbClr val="6A737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>
        <a:normAutofit fontScale="85000" lnSpcReduction="10000"/>
      </a:bodyPr>
      <a:lstStyle>
        <a:defPPr marL="0" marR="0" indent="0" algn="l" defTabSz="457200" rtl="0" eaLnBrk="1" fontAlgn="auto" latinLnBrk="0" hangingPunct="1">
          <a:lnSpc>
            <a:spcPct val="100000"/>
          </a:lnSpc>
          <a:spcBef>
            <a:spcPct val="20000"/>
          </a:spcBef>
          <a:spcAft>
            <a:spcPts val="0"/>
          </a:spcAft>
          <a:buClrTx/>
          <a:buSzTx/>
          <a:buFont typeface="Arial"/>
          <a:buNone/>
          <a:tabLst/>
          <a:defRPr kumimoji="0" sz="2323" b="1" i="0" u="none" strike="noStrike" kern="1200" cap="none" spc="0" normalizeH="0" baseline="0" noProof="0" dirty="0" smtClean="0">
            <a:ln>
              <a:noFill/>
            </a:ln>
            <a:solidFill>
              <a:srgbClr val="FFFFFF"/>
            </a:solidFill>
            <a:effectLst/>
            <a:uLnTx/>
            <a:uFillTx/>
            <a:latin typeface="Arial Narrow"/>
            <a:ea typeface="+mn-ea"/>
            <a:cs typeface="Arial Narrow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150</Words>
  <Application>Microsoft Office PowerPoint</Application>
  <PresentationFormat>On-screen Show (4:3)</PresentationFormat>
  <Paragraphs>15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1_EERE Black Master</vt:lpstr>
      <vt:lpstr>Technologist in Residence Pilot Summary:  Model</vt:lpstr>
      <vt:lpstr>Technologist in Residence Pilot Summary:  Progression</vt:lpstr>
    </vt:vector>
  </TitlesOfParts>
  <Company>U.S. Department of Energy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Technologist in Residence Pilot Summary:  Model</dc:title>
  <dc:creator>DOEUSER</dc:creator>
  <cp:lastModifiedBy>DOEUSER</cp:lastModifiedBy>
  <cp:revision>1</cp:revision>
  <dcterms:created xsi:type="dcterms:W3CDTF">2015-03-16T20:46:26Z</dcterms:created>
  <dcterms:modified xsi:type="dcterms:W3CDTF">2015-03-16T20:48:07Z</dcterms:modified>
</cp:coreProperties>
</file>