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  <p:sldMasterId id="2147483671" r:id="rId6"/>
  </p:sldMasterIdLst>
  <p:notesMasterIdLst>
    <p:notesMasterId r:id="rId14"/>
  </p:notesMasterIdLst>
  <p:handoutMasterIdLst>
    <p:handoutMasterId r:id="rId15"/>
  </p:handoutMasterIdLst>
  <p:sldIdLst>
    <p:sldId id="256" r:id="rId7"/>
    <p:sldId id="260" r:id="rId8"/>
    <p:sldId id="263" r:id="rId9"/>
    <p:sldId id="267" r:id="rId10"/>
    <p:sldId id="272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F37"/>
    <a:srgbClr val="99CC33"/>
    <a:srgbClr val="3366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75396" autoAdjust="0"/>
  </p:normalViewPr>
  <p:slideViewPr>
    <p:cSldViewPr>
      <p:cViewPr varScale="1">
        <p:scale>
          <a:sx n="70" d="100"/>
          <a:sy n="70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rto\Documents\WECC\Thermoelectric%20impact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Generation Breakdown by Basin (MWh basis)</a:t>
            </a:r>
          </a:p>
        </c:rich>
      </c:tx>
      <c:layout>
        <c:manualLayout>
          <c:xMode val="edge"/>
          <c:yMode val="edge"/>
          <c:x val="0.31112395609639698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0593285214348212"/>
          <c:y val="0.20721919375462683"/>
          <c:w val="0.86642042471963732"/>
          <c:h val="0.71943468604885907"/>
        </c:manualLayout>
      </c:layout>
      <c:barChart>
        <c:barDir val="col"/>
        <c:grouping val="percentStacked"/>
        <c:varyColors val="0"/>
        <c:ser>
          <c:idx val="1"/>
          <c:order val="0"/>
          <c:tx>
            <c:v>At Risk Thermo</c:v>
          </c:tx>
          <c:spPr>
            <a:solidFill>
              <a:schemeClr val="accent2"/>
            </a:solidFill>
          </c:spPr>
          <c:invertIfNegative val="0"/>
          <c:cat>
            <c:strRef>
              <c:f>Electricity!$A$4:$A$11</c:f>
              <c:strCache>
                <c:ptCount val="8"/>
                <c:pt idx="0">
                  <c:v>Missouri</c:v>
                </c:pt>
                <c:pt idx="1">
                  <c:v>TX Gulf</c:v>
                </c:pt>
                <c:pt idx="2">
                  <c:v>Rio Grande</c:v>
                </c:pt>
                <c:pt idx="3">
                  <c:v>Upper CO</c:v>
                </c:pt>
                <c:pt idx="4">
                  <c:v>Lower CO</c:v>
                </c:pt>
                <c:pt idx="5">
                  <c:v>Great Basin</c:v>
                </c:pt>
                <c:pt idx="6">
                  <c:v>Pacific NW</c:v>
                </c:pt>
                <c:pt idx="7">
                  <c:v>California</c:v>
                </c:pt>
              </c:strCache>
            </c:strRef>
          </c:cat>
          <c:val>
            <c:numRef>
              <c:f>Electricity!$F$4:$F$11</c:f>
              <c:numCache>
                <c:formatCode>0.000</c:formatCode>
                <c:ptCount val="8"/>
                <c:pt idx="0">
                  <c:v>0.69988601342619283</c:v>
                </c:pt>
                <c:pt idx="1">
                  <c:v>0.73348202466879064</c:v>
                </c:pt>
                <c:pt idx="2">
                  <c:v>3.3208661534504948E-2</c:v>
                </c:pt>
                <c:pt idx="3">
                  <c:v>0.93262635986640008</c:v>
                </c:pt>
                <c:pt idx="4">
                  <c:v>0.14037739365904456</c:v>
                </c:pt>
                <c:pt idx="5">
                  <c:v>0.43129077796533388</c:v>
                </c:pt>
                <c:pt idx="6">
                  <c:v>0.17455444482771473</c:v>
                </c:pt>
                <c:pt idx="7">
                  <c:v>9.8408843851984548E-2</c:v>
                </c:pt>
              </c:numCache>
            </c:numRef>
          </c:val>
        </c:ser>
        <c:ser>
          <c:idx val="0"/>
          <c:order val="1"/>
          <c:tx>
            <c:v>Hydro</c:v>
          </c:tx>
          <c:spPr>
            <a:solidFill>
              <a:schemeClr val="accent3"/>
            </a:solidFill>
          </c:spPr>
          <c:invertIfNegative val="0"/>
          <c:cat>
            <c:strRef>
              <c:f>Electricity!$A$4:$A$11</c:f>
              <c:strCache>
                <c:ptCount val="8"/>
                <c:pt idx="0">
                  <c:v>Missouri</c:v>
                </c:pt>
                <c:pt idx="1">
                  <c:v>TX Gulf</c:v>
                </c:pt>
                <c:pt idx="2">
                  <c:v>Rio Grande</c:v>
                </c:pt>
                <c:pt idx="3">
                  <c:v>Upper CO</c:v>
                </c:pt>
                <c:pt idx="4">
                  <c:v>Lower CO</c:v>
                </c:pt>
                <c:pt idx="5">
                  <c:v>Great Basin</c:v>
                </c:pt>
                <c:pt idx="6">
                  <c:v>Pacific NW</c:v>
                </c:pt>
                <c:pt idx="7">
                  <c:v>California</c:v>
                </c:pt>
              </c:strCache>
            </c:strRef>
          </c:cat>
          <c:val>
            <c:numRef>
              <c:f>Electricity!$E$4:$E$11</c:f>
              <c:numCache>
                <c:formatCode>0.000</c:formatCode>
                <c:ptCount val="8"/>
                <c:pt idx="0">
                  <c:v>7.267180568047267E-2</c:v>
                </c:pt>
                <c:pt idx="1">
                  <c:v>2.4415563810835351E-3</c:v>
                </c:pt>
                <c:pt idx="2">
                  <c:v>5.5191484431941724E-2</c:v>
                </c:pt>
                <c:pt idx="3">
                  <c:v>5.3649933528248928E-2</c:v>
                </c:pt>
                <c:pt idx="4">
                  <c:v>3.2389607739963792E-2</c:v>
                </c:pt>
                <c:pt idx="5">
                  <c:v>6.5150021008417797E-2</c:v>
                </c:pt>
                <c:pt idx="6">
                  <c:v>0.68254014929369045</c:v>
                </c:pt>
                <c:pt idx="7">
                  <c:v>0.11834671156989182</c:v>
                </c:pt>
              </c:numCache>
            </c:numRef>
          </c:val>
        </c:ser>
        <c:ser>
          <c:idx val="2"/>
          <c:order val="2"/>
          <c:tx>
            <c:v>Low Risk</c:v>
          </c:tx>
          <c:spPr>
            <a:solidFill>
              <a:schemeClr val="accent1"/>
            </a:solidFill>
          </c:spPr>
          <c:invertIfNegative val="0"/>
          <c:cat>
            <c:strRef>
              <c:f>Electricity!$A$4:$A$11</c:f>
              <c:strCache>
                <c:ptCount val="8"/>
                <c:pt idx="0">
                  <c:v>Missouri</c:v>
                </c:pt>
                <c:pt idx="1">
                  <c:v>TX Gulf</c:v>
                </c:pt>
                <c:pt idx="2">
                  <c:v>Rio Grande</c:v>
                </c:pt>
                <c:pt idx="3">
                  <c:v>Upper CO</c:v>
                </c:pt>
                <c:pt idx="4">
                  <c:v>Lower CO</c:v>
                </c:pt>
                <c:pt idx="5">
                  <c:v>Great Basin</c:v>
                </c:pt>
                <c:pt idx="6">
                  <c:v>Pacific NW</c:v>
                </c:pt>
                <c:pt idx="7">
                  <c:v>California</c:v>
                </c:pt>
              </c:strCache>
            </c:strRef>
          </c:cat>
          <c:val>
            <c:numRef>
              <c:f>Electricity!$G$4:$G$11</c:f>
              <c:numCache>
                <c:formatCode>0.000</c:formatCode>
                <c:ptCount val="8"/>
                <c:pt idx="0">
                  <c:v>0.22744218089333623</c:v>
                </c:pt>
                <c:pt idx="1">
                  <c:v>0.26407641895012646</c:v>
                </c:pt>
                <c:pt idx="2">
                  <c:v>0.9115998540335547</c:v>
                </c:pt>
                <c:pt idx="3">
                  <c:v>1.3723706605350943E-2</c:v>
                </c:pt>
                <c:pt idx="4">
                  <c:v>0.82723299860099153</c:v>
                </c:pt>
                <c:pt idx="5">
                  <c:v>0.50355920102624729</c:v>
                </c:pt>
                <c:pt idx="6">
                  <c:v>0.14290540587859546</c:v>
                </c:pt>
                <c:pt idx="7">
                  <c:v>0.78324444457812492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399104"/>
        <c:axId val="176400640"/>
      </c:barChart>
      <c:catAx>
        <c:axId val="176399104"/>
        <c:scaling>
          <c:orientation val="minMax"/>
        </c:scaling>
        <c:delete val="0"/>
        <c:axPos val="b"/>
        <c:majorTickMark val="out"/>
        <c:minorTickMark val="none"/>
        <c:tickLblPos val="nextTo"/>
        <c:crossAx val="176400640"/>
        <c:crosses val="autoZero"/>
        <c:auto val="1"/>
        <c:lblAlgn val="ctr"/>
        <c:lblOffset val="100"/>
        <c:noMultiLvlLbl val="0"/>
      </c:catAx>
      <c:valAx>
        <c:axId val="1764006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763991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720875685993796"/>
          <c:y val="0.10277979675617471"/>
          <c:w val="0.47130979773047332"/>
          <c:h val="6.816037418399623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C95FE-9647-4137-A35D-8783168C1536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12E7E166-4EF5-453F-B56D-DA36351300CC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smtClean="0">
              <a:solidFill>
                <a:schemeClr val="tx1"/>
              </a:solidFill>
              <a:effectLst/>
            </a:rPr>
            <a:t>Load</a:t>
          </a:r>
          <a:endParaRPr lang="en-US" b="1" dirty="0">
            <a:solidFill>
              <a:schemeClr val="tx1"/>
            </a:solidFill>
            <a:effectLst/>
          </a:endParaRPr>
        </a:p>
      </dgm:t>
    </dgm:pt>
    <dgm:pt modelId="{74F155D8-9100-4282-B96C-47E18056C799}" type="parTrans" cxnId="{7B1359C2-05E7-4B38-A211-1D6E6AAB9D2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55B5A88-C38F-42F5-A929-C401D772FFFD}" type="sibTrans" cxnId="{7B1359C2-05E7-4B38-A211-1D6E6AAB9D2B}">
      <dgm:prSet/>
      <dgm:spPr/>
      <dgm:t>
        <a:bodyPr/>
        <a:lstStyle/>
        <a:p>
          <a:endParaRPr lang="en-US"/>
        </a:p>
      </dgm:t>
    </dgm:pt>
    <dgm:pt modelId="{15B1D700-3E38-48B4-B574-288811ABF05F}">
      <dgm:prSet/>
      <dgm:spPr/>
      <dgm:t>
        <a:bodyPr/>
        <a:lstStyle/>
        <a:p>
          <a:r>
            <a:rPr lang="en-US" dirty="0" smtClean="0"/>
            <a:t>Hydroelectric Availability</a:t>
          </a:r>
          <a:endParaRPr lang="en-US" dirty="0"/>
        </a:p>
      </dgm:t>
    </dgm:pt>
    <dgm:pt modelId="{5ED8B3BC-994E-4FFC-BF38-15C1A1874835}" type="parTrans" cxnId="{638A4184-C164-4FC7-A3E9-F66F32BD75C4}">
      <dgm:prSet/>
      <dgm:spPr/>
      <dgm:t>
        <a:bodyPr/>
        <a:lstStyle/>
        <a:p>
          <a:endParaRPr lang="en-US"/>
        </a:p>
      </dgm:t>
    </dgm:pt>
    <dgm:pt modelId="{ACA0DB29-83C2-463A-9CF3-4C2B68C1EC2F}" type="sibTrans" cxnId="{638A4184-C164-4FC7-A3E9-F66F32BD75C4}">
      <dgm:prSet/>
      <dgm:spPr/>
      <dgm:t>
        <a:bodyPr/>
        <a:lstStyle/>
        <a:p>
          <a:endParaRPr lang="en-US"/>
        </a:p>
      </dgm:t>
    </dgm:pt>
    <dgm:pt modelId="{BAD97A47-B4FB-4656-98F7-96F0674E073F}">
      <dgm:prSet/>
      <dgm:spPr/>
      <dgm:t>
        <a:bodyPr/>
        <a:lstStyle/>
        <a:p>
          <a:r>
            <a:rPr lang="en-US" dirty="0" smtClean="0"/>
            <a:t>Cooling Water for Thermal</a:t>
          </a:r>
          <a:endParaRPr lang="en-US" dirty="0"/>
        </a:p>
      </dgm:t>
    </dgm:pt>
    <dgm:pt modelId="{2279A8F0-9732-4EF2-8BE8-F2A65AC94B49}" type="parTrans" cxnId="{9B45FFC5-E24F-4978-9B66-34B5FE9D73EC}">
      <dgm:prSet/>
      <dgm:spPr/>
      <dgm:t>
        <a:bodyPr/>
        <a:lstStyle/>
        <a:p>
          <a:endParaRPr lang="en-US"/>
        </a:p>
      </dgm:t>
    </dgm:pt>
    <dgm:pt modelId="{723951FF-CEF8-4D67-901B-F3F514D16D9F}" type="sibTrans" cxnId="{9B45FFC5-E24F-4978-9B66-34B5FE9D73EC}">
      <dgm:prSet/>
      <dgm:spPr/>
      <dgm:t>
        <a:bodyPr/>
        <a:lstStyle/>
        <a:p>
          <a:endParaRPr lang="en-US"/>
        </a:p>
      </dgm:t>
    </dgm:pt>
    <dgm:pt modelId="{0246F688-E2FF-4097-B64A-FD70D6BB41B8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smtClean="0">
              <a:solidFill>
                <a:schemeClr val="tx1"/>
              </a:solidFill>
              <a:effectLst/>
            </a:rPr>
            <a:t>Resources</a:t>
          </a:r>
          <a:endParaRPr lang="en-US" b="1" dirty="0">
            <a:solidFill>
              <a:schemeClr val="tx1"/>
            </a:solidFill>
            <a:effectLst/>
          </a:endParaRPr>
        </a:p>
      </dgm:t>
    </dgm:pt>
    <dgm:pt modelId="{1D15D3AA-BB24-482B-B6BA-27691A602A09}" type="parTrans" cxnId="{00D9C5CF-218F-4F55-8521-C5DCA323D84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2CF1EEC-DC1A-4138-B613-77A4F4ED78BB}" type="sibTrans" cxnId="{00D9C5CF-218F-4F55-8521-C5DCA323D845}">
      <dgm:prSet/>
      <dgm:spPr/>
      <dgm:t>
        <a:bodyPr/>
        <a:lstStyle/>
        <a:p>
          <a:endParaRPr lang="en-US"/>
        </a:p>
      </dgm:t>
    </dgm:pt>
    <dgm:pt modelId="{70F294AB-C93C-4050-8587-706BC516050F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smtClean="0">
              <a:solidFill>
                <a:schemeClr val="tx1"/>
              </a:solidFill>
              <a:effectLst/>
            </a:rPr>
            <a:t>Water</a:t>
          </a:r>
          <a:endParaRPr lang="en-US" b="1" dirty="0">
            <a:solidFill>
              <a:schemeClr val="tx1"/>
            </a:solidFill>
            <a:effectLst/>
          </a:endParaRPr>
        </a:p>
      </dgm:t>
    </dgm:pt>
    <dgm:pt modelId="{E953BF30-6D89-4A95-A30A-CD2975154F66}" type="parTrans" cxnId="{51DAAE8E-7259-457B-A8FF-3F3044C7515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69CDDC0-2F46-4720-AF16-985E3BC2EF8B}" type="sibTrans" cxnId="{51DAAE8E-7259-457B-A8FF-3F3044C75150}">
      <dgm:prSet/>
      <dgm:spPr/>
      <dgm:t>
        <a:bodyPr/>
        <a:lstStyle/>
        <a:p>
          <a:endParaRPr lang="en-US"/>
        </a:p>
      </dgm:t>
    </dgm:pt>
    <dgm:pt modelId="{6FA11A46-36B0-46D7-AF40-A37CC7AB2B46}">
      <dgm:prSet phldrT="[Text]"/>
      <dgm:spPr/>
      <dgm:t>
        <a:bodyPr/>
        <a:lstStyle/>
        <a:p>
          <a:r>
            <a:rPr lang="en-US" b="0" dirty="0" smtClean="0"/>
            <a:t>Water Utilities</a:t>
          </a:r>
          <a:endParaRPr lang="en-US" b="0" dirty="0"/>
        </a:p>
      </dgm:t>
    </dgm:pt>
    <dgm:pt modelId="{6A935382-0A6F-459D-8C5A-EF2C4F9ABCF8}" type="parTrans" cxnId="{BC9FEB6F-B25C-4DEF-8E49-32A98377483F}">
      <dgm:prSet/>
      <dgm:spPr/>
      <dgm:t>
        <a:bodyPr/>
        <a:lstStyle/>
        <a:p>
          <a:endParaRPr lang="en-US"/>
        </a:p>
      </dgm:t>
    </dgm:pt>
    <dgm:pt modelId="{7667E4DA-C939-4D14-AF30-004E80F0F993}" type="sibTrans" cxnId="{BC9FEB6F-B25C-4DEF-8E49-32A98377483F}">
      <dgm:prSet/>
      <dgm:spPr/>
      <dgm:t>
        <a:bodyPr/>
        <a:lstStyle/>
        <a:p>
          <a:endParaRPr lang="en-US"/>
        </a:p>
      </dgm:t>
    </dgm:pt>
    <dgm:pt modelId="{C6E0DDB4-9F1D-4F53-99F3-6BC503AD3836}">
      <dgm:prSet phldrT="[Text]"/>
      <dgm:spPr/>
      <dgm:t>
        <a:bodyPr/>
        <a:lstStyle/>
        <a:p>
          <a:r>
            <a:rPr lang="en-US" b="0" smtClean="0"/>
            <a:t>Agricultural Demands</a:t>
          </a:r>
          <a:endParaRPr lang="en-US" b="0" dirty="0"/>
        </a:p>
      </dgm:t>
    </dgm:pt>
    <dgm:pt modelId="{70DE65AE-CF3B-41A3-8751-176A340F203A}" type="parTrans" cxnId="{070B0071-4A0E-4BE5-B2BE-44571108D590}">
      <dgm:prSet/>
      <dgm:spPr/>
      <dgm:t>
        <a:bodyPr/>
        <a:lstStyle/>
        <a:p>
          <a:endParaRPr lang="en-US"/>
        </a:p>
      </dgm:t>
    </dgm:pt>
    <dgm:pt modelId="{F4115D62-C08B-4734-863D-EE074B161F83}" type="sibTrans" cxnId="{070B0071-4A0E-4BE5-B2BE-44571108D590}">
      <dgm:prSet/>
      <dgm:spPr/>
      <dgm:t>
        <a:bodyPr/>
        <a:lstStyle/>
        <a:p>
          <a:endParaRPr lang="en-US"/>
        </a:p>
      </dgm:t>
    </dgm:pt>
    <dgm:pt modelId="{4B39113C-441D-440F-9362-408E93DC1DCD}">
      <dgm:prSet phldrT="[Text]"/>
      <dgm:spPr/>
      <dgm:t>
        <a:bodyPr/>
        <a:lstStyle/>
        <a:p>
          <a:r>
            <a:rPr lang="en-US" b="0" smtClean="0"/>
            <a:t>Municipal Demands</a:t>
          </a:r>
          <a:endParaRPr lang="en-US" b="0" dirty="0"/>
        </a:p>
      </dgm:t>
    </dgm:pt>
    <dgm:pt modelId="{7029376C-ED75-4739-83C8-37F8D5276AED}" type="parTrans" cxnId="{A59B7901-A84E-4F9F-B875-2CB95C57F921}">
      <dgm:prSet/>
      <dgm:spPr/>
      <dgm:t>
        <a:bodyPr/>
        <a:lstStyle/>
        <a:p>
          <a:endParaRPr lang="en-US"/>
        </a:p>
      </dgm:t>
    </dgm:pt>
    <dgm:pt modelId="{6784871A-55B0-43EE-9E35-AC6011314D90}" type="sibTrans" cxnId="{A59B7901-A84E-4F9F-B875-2CB95C57F921}">
      <dgm:prSet/>
      <dgm:spPr/>
      <dgm:t>
        <a:bodyPr/>
        <a:lstStyle/>
        <a:p>
          <a:endParaRPr lang="en-US"/>
        </a:p>
      </dgm:t>
    </dgm:pt>
    <dgm:pt modelId="{3243026F-56A1-4D96-A3E4-41AC1CB9F037}" type="pres">
      <dgm:prSet presAssocID="{DD6C95FE-9647-4137-A35D-8783168C153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F8B1CEB-C7AB-4383-A57F-B13BBC053AF9}" type="pres">
      <dgm:prSet presAssocID="{DD6C95FE-9647-4137-A35D-8783168C1536}" presName="cycle" presStyleCnt="0"/>
      <dgm:spPr/>
    </dgm:pt>
    <dgm:pt modelId="{FCF5FD04-1665-47B2-BBAF-40C5B9F6E9EA}" type="pres">
      <dgm:prSet presAssocID="{DD6C95FE-9647-4137-A35D-8783168C1536}" presName="centerShape" presStyleCnt="0"/>
      <dgm:spPr/>
    </dgm:pt>
    <dgm:pt modelId="{EDB60C96-757D-49D1-A369-341B39CC3B72}" type="pres">
      <dgm:prSet presAssocID="{DD6C95FE-9647-4137-A35D-8783168C1536}" presName="connSite" presStyleLbl="node1" presStyleIdx="0" presStyleCnt="4"/>
      <dgm:spPr/>
    </dgm:pt>
    <dgm:pt modelId="{97F48006-0F32-4544-B57F-340DC15B880E}" type="pres">
      <dgm:prSet presAssocID="{DD6C95FE-9647-4137-A35D-8783168C1536}" presName="visibl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6C6A60D4-F8AA-4E06-9AD7-A96CA0B34153}" type="pres">
      <dgm:prSet presAssocID="{E953BF30-6D89-4A95-A30A-CD2975154F66}" presName="Name25" presStyleLbl="parChTrans1D1" presStyleIdx="0" presStyleCnt="3"/>
      <dgm:spPr/>
      <dgm:t>
        <a:bodyPr/>
        <a:lstStyle/>
        <a:p>
          <a:endParaRPr lang="en-US"/>
        </a:p>
      </dgm:t>
    </dgm:pt>
    <dgm:pt modelId="{6ED8F165-CB93-4AF9-B642-93112C044E9E}" type="pres">
      <dgm:prSet presAssocID="{70F294AB-C93C-4050-8587-706BC516050F}" presName="node" presStyleCnt="0"/>
      <dgm:spPr/>
    </dgm:pt>
    <dgm:pt modelId="{F84AFEFA-EAC4-478C-B7B4-F8174C1424E3}" type="pres">
      <dgm:prSet presAssocID="{70F294AB-C93C-4050-8587-706BC516050F}" presName="parentNode" presStyleLbl="node1" presStyleIdx="1" presStyleCnt="4" custLinFactNeighborX="-2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E3E56-B9AB-428F-A83E-74085C8450AF}" type="pres">
      <dgm:prSet presAssocID="{70F294AB-C93C-4050-8587-706BC516050F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CD0B0-A10C-4CBD-96CC-1A9FAF58DB4C}" type="pres">
      <dgm:prSet presAssocID="{74F155D8-9100-4282-B96C-47E18056C799}" presName="Name25" presStyleLbl="parChTrans1D1" presStyleIdx="1" presStyleCnt="3"/>
      <dgm:spPr/>
      <dgm:t>
        <a:bodyPr/>
        <a:lstStyle/>
        <a:p>
          <a:endParaRPr lang="en-US"/>
        </a:p>
      </dgm:t>
    </dgm:pt>
    <dgm:pt modelId="{302A4814-AACE-49F8-982E-73CAF0441CD4}" type="pres">
      <dgm:prSet presAssocID="{12E7E166-4EF5-453F-B56D-DA36351300CC}" presName="node" presStyleCnt="0"/>
      <dgm:spPr/>
    </dgm:pt>
    <dgm:pt modelId="{C6FEB996-2EDE-477E-B3A4-231FB7751DFE}" type="pres">
      <dgm:prSet presAssocID="{12E7E166-4EF5-453F-B56D-DA36351300CC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6CD5A-2AEA-4BF2-8C8D-F49813B90307}" type="pres">
      <dgm:prSet presAssocID="{12E7E166-4EF5-453F-B56D-DA36351300CC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6C3F8-0138-4C24-A7AE-31629297012F}" type="pres">
      <dgm:prSet presAssocID="{1D15D3AA-BB24-482B-B6BA-27691A602A09}" presName="Name25" presStyleLbl="parChTrans1D1" presStyleIdx="2" presStyleCnt="3"/>
      <dgm:spPr/>
      <dgm:t>
        <a:bodyPr/>
        <a:lstStyle/>
        <a:p>
          <a:endParaRPr lang="en-US"/>
        </a:p>
      </dgm:t>
    </dgm:pt>
    <dgm:pt modelId="{E2951ECA-09F5-4636-B0C5-9B425C384841}" type="pres">
      <dgm:prSet presAssocID="{0246F688-E2FF-4097-B64A-FD70D6BB41B8}" presName="node" presStyleCnt="0"/>
      <dgm:spPr/>
    </dgm:pt>
    <dgm:pt modelId="{75A31BB4-E09A-497C-915D-57F1B958461A}" type="pres">
      <dgm:prSet presAssocID="{0246F688-E2FF-4097-B64A-FD70D6BB41B8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BB8E2-A287-4BEE-8BBD-467B02384AA7}" type="pres">
      <dgm:prSet presAssocID="{0246F688-E2FF-4097-B64A-FD70D6BB41B8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FB930-7112-49AE-A881-3B8521936112}" type="presOf" srcId="{E953BF30-6D89-4A95-A30A-CD2975154F66}" destId="{6C6A60D4-F8AA-4E06-9AD7-A96CA0B34153}" srcOrd="0" destOrd="0" presId="urn:microsoft.com/office/officeart/2005/8/layout/radial2"/>
    <dgm:cxn modelId="{DDAC2015-77FE-4CDC-99A2-6A9819BC721C}" type="presOf" srcId="{DD6C95FE-9647-4137-A35D-8783168C1536}" destId="{3243026F-56A1-4D96-A3E4-41AC1CB9F037}" srcOrd="0" destOrd="0" presId="urn:microsoft.com/office/officeart/2005/8/layout/radial2"/>
    <dgm:cxn modelId="{62E9444F-A03C-461C-8604-FFF7AE3A7549}" type="presOf" srcId="{C6E0DDB4-9F1D-4F53-99F3-6BC503AD3836}" destId="{5686CD5A-2AEA-4BF2-8C8D-F49813B90307}" srcOrd="0" destOrd="0" presId="urn:microsoft.com/office/officeart/2005/8/layout/radial2"/>
    <dgm:cxn modelId="{00D9C5CF-218F-4F55-8521-C5DCA323D845}" srcId="{DD6C95FE-9647-4137-A35D-8783168C1536}" destId="{0246F688-E2FF-4097-B64A-FD70D6BB41B8}" srcOrd="2" destOrd="0" parTransId="{1D15D3AA-BB24-482B-B6BA-27691A602A09}" sibTransId="{82CF1EEC-DC1A-4138-B613-77A4F4ED78BB}"/>
    <dgm:cxn modelId="{51DAAE8E-7259-457B-A8FF-3F3044C75150}" srcId="{DD6C95FE-9647-4137-A35D-8783168C1536}" destId="{70F294AB-C93C-4050-8587-706BC516050F}" srcOrd="0" destOrd="0" parTransId="{E953BF30-6D89-4A95-A30A-CD2975154F66}" sibTransId="{F69CDDC0-2F46-4720-AF16-985E3BC2EF8B}"/>
    <dgm:cxn modelId="{BC9FEB6F-B25C-4DEF-8E49-32A98377483F}" srcId="{70F294AB-C93C-4050-8587-706BC516050F}" destId="{6FA11A46-36B0-46D7-AF40-A37CC7AB2B46}" srcOrd="0" destOrd="0" parTransId="{6A935382-0A6F-459D-8C5A-EF2C4F9ABCF8}" sibTransId="{7667E4DA-C939-4D14-AF30-004E80F0F993}"/>
    <dgm:cxn modelId="{2BB13720-7C54-4893-A96B-721A8222028D}" type="presOf" srcId="{12E7E166-4EF5-453F-B56D-DA36351300CC}" destId="{C6FEB996-2EDE-477E-B3A4-231FB7751DFE}" srcOrd="0" destOrd="0" presId="urn:microsoft.com/office/officeart/2005/8/layout/radial2"/>
    <dgm:cxn modelId="{DA14DB50-12FA-4C29-9873-11ABC100A7CE}" type="presOf" srcId="{70F294AB-C93C-4050-8587-706BC516050F}" destId="{F84AFEFA-EAC4-478C-B7B4-F8174C1424E3}" srcOrd="0" destOrd="0" presId="urn:microsoft.com/office/officeart/2005/8/layout/radial2"/>
    <dgm:cxn modelId="{2AE97814-2C6B-45FE-8C9C-B814FEFD42CE}" type="presOf" srcId="{4B39113C-441D-440F-9362-408E93DC1DCD}" destId="{5686CD5A-2AEA-4BF2-8C8D-F49813B90307}" srcOrd="0" destOrd="1" presId="urn:microsoft.com/office/officeart/2005/8/layout/radial2"/>
    <dgm:cxn modelId="{14D8F9FC-E2D5-4F55-AEC1-3EE3161BD10F}" type="presOf" srcId="{15B1D700-3E38-48B4-B574-288811ABF05F}" destId="{34CBB8E2-A287-4BEE-8BBD-467B02384AA7}" srcOrd="0" destOrd="0" presId="urn:microsoft.com/office/officeart/2005/8/layout/radial2"/>
    <dgm:cxn modelId="{D33F3971-2CE7-4269-8EEC-73959A45697F}" type="presOf" srcId="{BAD97A47-B4FB-4656-98F7-96F0674E073F}" destId="{34CBB8E2-A287-4BEE-8BBD-467B02384AA7}" srcOrd="0" destOrd="1" presId="urn:microsoft.com/office/officeart/2005/8/layout/radial2"/>
    <dgm:cxn modelId="{4B50C510-E111-4722-843F-D42B20881894}" type="presOf" srcId="{0246F688-E2FF-4097-B64A-FD70D6BB41B8}" destId="{75A31BB4-E09A-497C-915D-57F1B958461A}" srcOrd="0" destOrd="0" presId="urn:microsoft.com/office/officeart/2005/8/layout/radial2"/>
    <dgm:cxn modelId="{E0E6643A-3AFC-4F89-95A5-61361C08E9DA}" type="presOf" srcId="{6FA11A46-36B0-46D7-AF40-A37CC7AB2B46}" destId="{129E3E56-B9AB-428F-A83E-74085C8450AF}" srcOrd="0" destOrd="0" presId="urn:microsoft.com/office/officeart/2005/8/layout/radial2"/>
    <dgm:cxn modelId="{BB25353E-E46D-4952-81D2-0A6EBCCD1D81}" type="presOf" srcId="{74F155D8-9100-4282-B96C-47E18056C799}" destId="{0DACD0B0-A10C-4CBD-96CC-1A9FAF58DB4C}" srcOrd="0" destOrd="0" presId="urn:microsoft.com/office/officeart/2005/8/layout/radial2"/>
    <dgm:cxn modelId="{638A4184-C164-4FC7-A3E9-F66F32BD75C4}" srcId="{0246F688-E2FF-4097-B64A-FD70D6BB41B8}" destId="{15B1D700-3E38-48B4-B574-288811ABF05F}" srcOrd="0" destOrd="0" parTransId="{5ED8B3BC-994E-4FFC-BF38-15C1A1874835}" sibTransId="{ACA0DB29-83C2-463A-9CF3-4C2B68C1EC2F}"/>
    <dgm:cxn modelId="{070B0071-4A0E-4BE5-B2BE-44571108D590}" srcId="{12E7E166-4EF5-453F-B56D-DA36351300CC}" destId="{C6E0DDB4-9F1D-4F53-99F3-6BC503AD3836}" srcOrd="0" destOrd="0" parTransId="{70DE65AE-CF3B-41A3-8751-176A340F203A}" sibTransId="{F4115D62-C08B-4734-863D-EE074B161F83}"/>
    <dgm:cxn modelId="{7B1359C2-05E7-4B38-A211-1D6E6AAB9D2B}" srcId="{DD6C95FE-9647-4137-A35D-8783168C1536}" destId="{12E7E166-4EF5-453F-B56D-DA36351300CC}" srcOrd="1" destOrd="0" parTransId="{74F155D8-9100-4282-B96C-47E18056C799}" sibTransId="{C55B5A88-C38F-42F5-A929-C401D772FFFD}"/>
    <dgm:cxn modelId="{A59B7901-A84E-4F9F-B875-2CB95C57F921}" srcId="{12E7E166-4EF5-453F-B56D-DA36351300CC}" destId="{4B39113C-441D-440F-9362-408E93DC1DCD}" srcOrd="1" destOrd="0" parTransId="{7029376C-ED75-4739-83C8-37F8D5276AED}" sibTransId="{6784871A-55B0-43EE-9E35-AC6011314D90}"/>
    <dgm:cxn modelId="{9B45FFC5-E24F-4978-9B66-34B5FE9D73EC}" srcId="{0246F688-E2FF-4097-B64A-FD70D6BB41B8}" destId="{BAD97A47-B4FB-4656-98F7-96F0674E073F}" srcOrd="1" destOrd="0" parTransId="{2279A8F0-9732-4EF2-8BE8-F2A65AC94B49}" sibTransId="{723951FF-CEF8-4D67-901B-F3F514D16D9F}"/>
    <dgm:cxn modelId="{D8AE1EA4-C547-44D6-962F-C3886A593DBB}" type="presOf" srcId="{1D15D3AA-BB24-482B-B6BA-27691A602A09}" destId="{E466C3F8-0138-4C24-A7AE-31629297012F}" srcOrd="0" destOrd="0" presId="urn:microsoft.com/office/officeart/2005/8/layout/radial2"/>
    <dgm:cxn modelId="{FCFC48CF-BE35-49D6-BABC-B8F7B7873948}" type="presParOf" srcId="{3243026F-56A1-4D96-A3E4-41AC1CB9F037}" destId="{2F8B1CEB-C7AB-4383-A57F-B13BBC053AF9}" srcOrd="0" destOrd="0" presId="urn:microsoft.com/office/officeart/2005/8/layout/radial2"/>
    <dgm:cxn modelId="{B8923E47-EC35-4906-BF4A-C9D20D1C67D5}" type="presParOf" srcId="{2F8B1CEB-C7AB-4383-A57F-B13BBC053AF9}" destId="{FCF5FD04-1665-47B2-BBAF-40C5B9F6E9EA}" srcOrd="0" destOrd="0" presId="urn:microsoft.com/office/officeart/2005/8/layout/radial2"/>
    <dgm:cxn modelId="{6BBCE0AE-F379-4E1E-96F4-B13DB73F29EF}" type="presParOf" srcId="{FCF5FD04-1665-47B2-BBAF-40C5B9F6E9EA}" destId="{EDB60C96-757D-49D1-A369-341B39CC3B72}" srcOrd="0" destOrd="0" presId="urn:microsoft.com/office/officeart/2005/8/layout/radial2"/>
    <dgm:cxn modelId="{601B912C-589F-4829-B849-49D8CA6DBC21}" type="presParOf" srcId="{FCF5FD04-1665-47B2-BBAF-40C5B9F6E9EA}" destId="{97F48006-0F32-4544-B57F-340DC15B880E}" srcOrd="1" destOrd="0" presId="urn:microsoft.com/office/officeart/2005/8/layout/radial2"/>
    <dgm:cxn modelId="{87516543-02B0-4956-9E42-00551228338D}" type="presParOf" srcId="{2F8B1CEB-C7AB-4383-A57F-B13BBC053AF9}" destId="{6C6A60D4-F8AA-4E06-9AD7-A96CA0B34153}" srcOrd="1" destOrd="0" presId="urn:microsoft.com/office/officeart/2005/8/layout/radial2"/>
    <dgm:cxn modelId="{91FF8A4A-F399-468A-8C3E-6443475FB9B1}" type="presParOf" srcId="{2F8B1CEB-C7AB-4383-A57F-B13BBC053AF9}" destId="{6ED8F165-CB93-4AF9-B642-93112C044E9E}" srcOrd="2" destOrd="0" presId="urn:microsoft.com/office/officeart/2005/8/layout/radial2"/>
    <dgm:cxn modelId="{9CDD6EB5-FAAE-4789-8EED-E63B5442A728}" type="presParOf" srcId="{6ED8F165-CB93-4AF9-B642-93112C044E9E}" destId="{F84AFEFA-EAC4-478C-B7B4-F8174C1424E3}" srcOrd="0" destOrd="0" presId="urn:microsoft.com/office/officeart/2005/8/layout/radial2"/>
    <dgm:cxn modelId="{55B0F7EB-8A02-43A6-B555-76C152CF5B4C}" type="presParOf" srcId="{6ED8F165-CB93-4AF9-B642-93112C044E9E}" destId="{129E3E56-B9AB-428F-A83E-74085C8450AF}" srcOrd="1" destOrd="0" presId="urn:microsoft.com/office/officeart/2005/8/layout/radial2"/>
    <dgm:cxn modelId="{5EDAC9AA-1CCD-456B-B72A-03C06CAA5137}" type="presParOf" srcId="{2F8B1CEB-C7AB-4383-A57F-B13BBC053AF9}" destId="{0DACD0B0-A10C-4CBD-96CC-1A9FAF58DB4C}" srcOrd="3" destOrd="0" presId="urn:microsoft.com/office/officeart/2005/8/layout/radial2"/>
    <dgm:cxn modelId="{4FC34FF9-303C-4203-BD2D-C720D4FC6422}" type="presParOf" srcId="{2F8B1CEB-C7AB-4383-A57F-B13BBC053AF9}" destId="{302A4814-AACE-49F8-982E-73CAF0441CD4}" srcOrd="4" destOrd="0" presId="urn:microsoft.com/office/officeart/2005/8/layout/radial2"/>
    <dgm:cxn modelId="{D391EECD-E685-4F0B-A604-EEC30DC05B25}" type="presParOf" srcId="{302A4814-AACE-49F8-982E-73CAF0441CD4}" destId="{C6FEB996-2EDE-477E-B3A4-231FB7751DFE}" srcOrd="0" destOrd="0" presId="urn:microsoft.com/office/officeart/2005/8/layout/radial2"/>
    <dgm:cxn modelId="{40B83E8C-76D5-40A7-9F3B-4F9D0D32AB52}" type="presParOf" srcId="{302A4814-AACE-49F8-982E-73CAF0441CD4}" destId="{5686CD5A-2AEA-4BF2-8C8D-F49813B90307}" srcOrd="1" destOrd="0" presId="urn:microsoft.com/office/officeart/2005/8/layout/radial2"/>
    <dgm:cxn modelId="{EA76BAE7-770A-4E63-BD37-88CE54C939C3}" type="presParOf" srcId="{2F8B1CEB-C7AB-4383-A57F-B13BBC053AF9}" destId="{E466C3F8-0138-4C24-A7AE-31629297012F}" srcOrd="5" destOrd="0" presId="urn:microsoft.com/office/officeart/2005/8/layout/radial2"/>
    <dgm:cxn modelId="{DDC705DA-D50A-43FA-AFEF-99C40EC50D94}" type="presParOf" srcId="{2F8B1CEB-C7AB-4383-A57F-B13BBC053AF9}" destId="{E2951ECA-09F5-4636-B0C5-9B425C384841}" srcOrd="6" destOrd="0" presId="urn:microsoft.com/office/officeart/2005/8/layout/radial2"/>
    <dgm:cxn modelId="{0EEBB993-2F8B-49A4-A7BA-3687C4DF8B44}" type="presParOf" srcId="{E2951ECA-09F5-4636-B0C5-9B425C384841}" destId="{75A31BB4-E09A-497C-915D-57F1B958461A}" srcOrd="0" destOrd="0" presId="urn:microsoft.com/office/officeart/2005/8/layout/radial2"/>
    <dgm:cxn modelId="{EF3711DB-4B4D-4E5C-ACA8-BAB1A56B1FFE}" type="presParOf" srcId="{E2951ECA-09F5-4636-B0C5-9B425C384841}" destId="{34CBB8E2-A287-4BEE-8BBD-467B02384AA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C76FB6-E143-4B8D-BDB5-DF13A8D95303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A657B-0A13-4ABE-80DE-6359DC0149E5}">
      <dgm:prSet phldrT="[Text]"/>
      <dgm:spPr>
        <a:solidFill>
          <a:srgbClr val="336666"/>
        </a:solidFill>
      </dgm:spPr>
      <dgm:t>
        <a:bodyPr/>
        <a:lstStyle/>
        <a:p>
          <a:r>
            <a:rPr lang="en-US" dirty="0" smtClean="0"/>
            <a:t>Water</a:t>
          </a:r>
        </a:p>
        <a:p>
          <a:r>
            <a:rPr lang="en-US" b="0" dirty="0" smtClean="0">
              <a:solidFill>
                <a:srgbClr val="FF0000"/>
              </a:solidFill>
              <a:sym typeface="Wingdings"/>
            </a:rPr>
            <a:t></a:t>
          </a:r>
          <a:r>
            <a:rPr lang="en-US" dirty="0" smtClean="0"/>
            <a:t> Energy</a:t>
          </a:r>
          <a:endParaRPr lang="en-US" dirty="0"/>
        </a:p>
      </dgm:t>
    </dgm:pt>
    <dgm:pt modelId="{0D85FA9A-B545-4A4C-9C1D-F450B63B992A}" type="parTrans" cxnId="{D5436538-9A3B-41F9-A331-016CC67ED6B6}">
      <dgm:prSet/>
      <dgm:spPr/>
      <dgm:t>
        <a:bodyPr/>
        <a:lstStyle/>
        <a:p>
          <a:endParaRPr lang="en-US"/>
        </a:p>
      </dgm:t>
    </dgm:pt>
    <dgm:pt modelId="{2C8AF53C-06AF-4156-B9A0-B60D3D8E0300}" type="sibTrans" cxnId="{D5436538-9A3B-41F9-A331-016CC67ED6B6}">
      <dgm:prSet/>
      <dgm:spPr/>
      <dgm:t>
        <a:bodyPr/>
        <a:lstStyle/>
        <a:p>
          <a:endParaRPr lang="en-US"/>
        </a:p>
      </dgm:t>
    </dgm:pt>
    <dgm:pt modelId="{E892A40D-7CFB-4ADC-BA34-B2A303F9C3FA}">
      <dgm:prSet phldrT="[Text]"/>
      <dgm:spPr>
        <a:solidFill>
          <a:srgbClr val="ABCF37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effectLst/>
            </a:rPr>
            <a:t>Collaborate</a:t>
          </a:r>
          <a:endParaRPr lang="en-US" b="1" dirty="0">
            <a:solidFill>
              <a:schemeClr val="tx1"/>
            </a:solidFill>
            <a:effectLst/>
          </a:endParaRPr>
        </a:p>
      </dgm:t>
    </dgm:pt>
    <dgm:pt modelId="{01198400-A28C-4885-BCC8-5689E8E40695}" type="parTrans" cxnId="{8DFDD542-3642-4195-B4B4-459A46CD5AD2}">
      <dgm:prSet/>
      <dgm:spPr/>
      <dgm:t>
        <a:bodyPr/>
        <a:lstStyle/>
        <a:p>
          <a:endParaRPr lang="en-US"/>
        </a:p>
      </dgm:t>
    </dgm:pt>
    <dgm:pt modelId="{23415FB2-D865-4912-91AD-2EDAF7A906E8}" type="sibTrans" cxnId="{8DFDD542-3642-4195-B4B4-459A46CD5AD2}">
      <dgm:prSet/>
      <dgm:spPr/>
      <dgm:t>
        <a:bodyPr/>
        <a:lstStyle/>
        <a:p>
          <a:endParaRPr lang="en-US"/>
        </a:p>
      </dgm:t>
    </dgm:pt>
    <dgm:pt modelId="{1F436F5C-596F-4525-A290-868A97B6C296}">
      <dgm:prSet phldrT="[Text]" custT="1"/>
      <dgm:spPr>
        <a:solidFill>
          <a:srgbClr val="ABCF37"/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effectLst/>
            </a:rPr>
            <a:t>Evaluate Study Case</a:t>
          </a:r>
          <a:endParaRPr lang="en-US" sz="1200" b="1" dirty="0">
            <a:solidFill>
              <a:schemeClr val="tx1"/>
            </a:solidFill>
            <a:effectLst/>
          </a:endParaRPr>
        </a:p>
      </dgm:t>
    </dgm:pt>
    <dgm:pt modelId="{15E24DDB-096C-4EF5-8942-D62A3E1D0B1A}" type="parTrans" cxnId="{AE84CA25-E6E7-44A2-B8C8-6938CB3E8AD3}">
      <dgm:prSet/>
      <dgm:spPr/>
      <dgm:t>
        <a:bodyPr/>
        <a:lstStyle/>
        <a:p>
          <a:endParaRPr lang="en-US"/>
        </a:p>
      </dgm:t>
    </dgm:pt>
    <dgm:pt modelId="{0B71DF1D-25F1-41E4-BBF5-02520C1B11C1}" type="sibTrans" cxnId="{AE84CA25-E6E7-44A2-B8C8-6938CB3E8AD3}">
      <dgm:prSet/>
      <dgm:spPr/>
      <dgm:t>
        <a:bodyPr/>
        <a:lstStyle/>
        <a:p>
          <a:endParaRPr lang="en-US"/>
        </a:p>
      </dgm:t>
    </dgm:pt>
    <dgm:pt modelId="{37977852-CB15-4DBA-AEE1-5CDA0F70F5EE}">
      <dgm:prSet phldrT="[Text]" custT="1"/>
      <dgm:spPr>
        <a:solidFill>
          <a:srgbClr val="ABCF37"/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effectLst/>
            </a:rPr>
            <a:t>Develop Scenario</a:t>
          </a:r>
          <a:endParaRPr lang="en-US" sz="1100" b="1" dirty="0">
            <a:solidFill>
              <a:schemeClr val="tx1"/>
            </a:solidFill>
            <a:effectLst/>
          </a:endParaRPr>
        </a:p>
      </dgm:t>
    </dgm:pt>
    <dgm:pt modelId="{72E67F3B-246D-468E-8FCA-4154B56BC574}" type="parTrans" cxnId="{6CC99250-4421-47EF-8739-E049C1C32515}">
      <dgm:prSet/>
      <dgm:spPr/>
      <dgm:t>
        <a:bodyPr/>
        <a:lstStyle/>
        <a:p>
          <a:endParaRPr lang="en-US"/>
        </a:p>
      </dgm:t>
    </dgm:pt>
    <dgm:pt modelId="{A778203B-92A3-48D9-AAB5-7943C87D42ED}" type="sibTrans" cxnId="{6CC99250-4421-47EF-8739-E049C1C32515}">
      <dgm:prSet/>
      <dgm:spPr/>
      <dgm:t>
        <a:bodyPr/>
        <a:lstStyle/>
        <a:p>
          <a:endParaRPr lang="en-US"/>
        </a:p>
      </dgm:t>
    </dgm:pt>
    <dgm:pt modelId="{2A80AC31-1883-465D-8CF1-9C4D8AEC5970}">
      <dgm:prSet phldrT="[Text]" custT="1"/>
      <dgm:spPr>
        <a:solidFill>
          <a:srgbClr val="ABCF37"/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effectLst/>
            </a:rPr>
            <a:t>Apply Research</a:t>
          </a:r>
          <a:endParaRPr lang="en-US" sz="1100" b="1" dirty="0">
            <a:solidFill>
              <a:schemeClr val="tx1"/>
            </a:solidFill>
            <a:effectLst/>
          </a:endParaRPr>
        </a:p>
      </dgm:t>
    </dgm:pt>
    <dgm:pt modelId="{012951B8-A665-45E9-B326-E7DCB8E6E5FD}" type="parTrans" cxnId="{204F2492-83A0-45FC-97AD-ED376C42EEEA}">
      <dgm:prSet/>
      <dgm:spPr/>
      <dgm:t>
        <a:bodyPr/>
        <a:lstStyle/>
        <a:p>
          <a:endParaRPr lang="en-US"/>
        </a:p>
      </dgm:t>
    </dgm:pt>
    <dgm:pt modelId="{7D72AFAC-8C94-4DEA-8C90-660AB39BFA0A}" type="sibTrans" cxnId="{204F2492-83A0-45FC-97AD-ED376C42EEEA}">
      <dgm:prSet/>
      <dgm:spPr/>
      <dgm:t>
        <a:bodyPr/>
        <a:lstStyle/>
        <a:p>
          <a:endParaRPr lang="en-US"/>
        </a:p>
      </dgm:t>
    </dgm:pt>
    <dgm:pt modelId="{02F1FDD8-2387-4102-B934-55D00FC0478D}" type="pres">
      <dgm:prSet presAssocID="{48C76FB6-E143-4B8D-BDB5-DF13A8D953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F2BF4A-706F-4C6D-B5F7-B253E0F19FAB}" type="pres">
      <dgm:prSet presAssocID="{B47A657B-0A13-4ABE-80DE-6359DC0149E5}" presName="centerShape" presStyleLbl="node0" presStyleIdx="0" presStyleCnt="1"/>
      <dgm:spPr/>
      <dgm:t>
        <a:bodyPr/>
        <a:lstStyle/>
        <a:p>
          <a:endParaRPr lang="en-US"/>
        </a:p>
      </dgm:t>
    </dgm:pt>
    <dgm:pt modelId="{1D46AF0F-E989-465A-A6DA-594152B195D0}" type="pres">
      <dgm:prSet presAssocID="{E892A40D-7CFB-4ADC-BA34-B2A303F9C3F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CB475-36EA-40AB-96E6-7A75192CD16F}" type="pres">
      <dgm:prSet presAssocID="{E892A40D-7CFB-4ADC-BA34-B2A303F9C3FA}" presName="dummy" presStyleCnt="0"/>
      <dgm:spPr/>
    </dgm:pt>
    <dgm:pt modelId="{A54A9B07-D01A-4FFC-A5D3-AFD12D953A43}" type="pres">
      <dgm:prSet presAssocID="{23415FB2-D865-4912-91AD-2EDAF7A906E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E5BCAE3-F4F2-47CE-A51C-827AF9FC1D08}" type="pres">
      <dgm:prSet presAssocID="{1F436F5C-596F-4525-A290-868A97B6C29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03D18-408A-47E4-BF0E-01F2C7E339D1}" type="pres">
      <dgm:prSet presAssocID="{1F436F5C-596F-4525-A290-868A97B6C296}" presName="dummy" presStyleCnt="0"/>
      <dgm:spPr/>
    </dgm:pt>
    <dgm:pt modelId="{D50F9DE4-C046-48D7-8BED-C0AC7F838B00}" type="pres">
      <dgm:prSet presAssocID="{0B71DF1D-25F1-41E4-BBF5-02520C1B11C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D2992DA-EE55-46A2-B6AC-FC6CDD3928B6}" type="pres">
      <dgm:prSet presAssocID="{37977852-CB15-4DBA-AEE1-5CDA0F70F5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C3FAE-70A3-493F-8B16-6E3CA35F7E76}" type="pres">
      <dgm:prSet presAssocID="{37977852-CB15-4DBA-AEE1-5CDA0F70F5EE}" presName="dummy" presStyleCnt="0"/>
      <dgm:spPr/>
    </dgm:pt>
    <dgm:pt modelId="{DB13816F-D82D-45F4-B5A8-BB231A34E5E8}" type="pres">
      <dgm:prSet presAssocID="{A778203B-92A3-48D9-AAB5-7943C87D42E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0943B1D-AE29-43C8-ACCE-D1C1402D445D}" type="pres">
      <dgm:prSet presAssocID="{2A80AC31-1883-465D-8CF1-9C4D8AEC597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4EF1-D76E-447C-9ACF-2A9407ED6FD8}" type="pres">
      <dgm:prSet presAssocID="{2A80AC31-1883-465D-8CF1-9C4D8AEC5970}" presName="dummy" presStyleCnt="0"/>
      <dgm:spPr/>
    </dgm:pt>
    <dgm:pt modelId="{46126A18-C023-4680-B0FF-2EF4CAA3038B}" type="pres">
      <dgm:prSet presAssocID="{7D72AFAC-8C94-4DEA-8C90-660AB39BFA0A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0823F547-0EE5-4512-B18F-44201C7A7C3B}" type="presOf" srcId="{1F436F5C-596F-4525-A290-868A97B6C296}" destId="{1E5BCAE3-F4F2-47CE-A51C-827AF9FC1D08}" srcOrd="0" destOrd="0" presId="urn:microsoft.com/office/officeart/2005/8/layout/radial6"/>
    <dgm:cxn modelId="{7A9F82AC-3231-462B-9A1B-04A43E88AE1C}" type="presOf" srcId="{48C76FB6-E143-4B8D-BDB5-DF13A8D95303}" destId="{02F1FDD8-2387-4102-B934-55D00FC0478D}" srcOrd="0" destOrd="0" presId="urn:microsoft.com/office/officeart/2005/8/layout/radial6"/>
    <dgm:cxn modelId="{5533805B-4A66-4588-9148-AB07C98F0344}" type="presOf" srcId="{0B71DF1D-25F1-41E4-BBF5-02520C1B11C1}" destId="{D50F9DE4-C046-48D7-8BED-C0AC7F838B00}" srcOrd="0" destOrd="0" presId="urn:microsoft.com/office/officeart/2005/8/layout/radial6"/>
    <dgm:cxn modelId="{204F2492-83A0-45FC-97AD-ED376C42EEEA}" srcId="{B47A657B-0A13-4ABE-80DE-6359DC0149E5}" destId="{2A80AC31-1883-465D-8CF1-9C4D8AEC5970}" srcOrd="3" destOrd="0" parTransId="{012951B8-A665-45E9-B326-E7DCB8E6E5FD}" sibTransId="{7D72AFAC-8C94-4DEA-8C90-660AB39BFA0A}"/>
    <dgm:cxn modelId="{4E85E3A8-48DD-4D5E-BABA-929C8FDBFB0A}" type="presOf" srcId="{B47A657B-0A13-4ABE-80DE-6359DC0149E5}" destId="{68F2BF4A-706F-4C6D-B5F7-B253E0F19FAB}" srcOrd="0" destOrd="0" presId="urn:microsoft.com/office/officeart/2005/8/layout/radial6"/>
    <dgm:cxn modelId="{D5436538-9A3B-41F9-A331-016CC67ED6B6}" srcId="{48C76FB6-E143-4B8D-BDB5-DF13A8D95303}" destId="{B47A657B-0A13-4ABE-80DE-6359DC0149E5}" srcOrd="0" destOrd="0" parTransId="{0D85FA9A-B545-4A4C-9C1D-F450B63B992A}" sibTransId="{2C8AF53C-06AF-4156-B9A0-B60D3D8E0300}"/>
    <dgm:cxn modelId="{CA2036BC-5131-46DA-87EB-7519185C0C92}" type="presOf" srcId="{37977852-CB15-4DBA-AEE1-5CDA0F70F5EE}" destId="{FD2992DA-EE55-46A2-B6AC-FC6CDD3928B6}" srcOrd="0" destOrd="0" presId="urn:microsoft.com/office/officeart/2005/8/layout/radial6"/>
    <dgm:cxn modelId="{AE84CA25-E6E7-44A2-B8C8-6938CB3E8AD3}" srcId="{B47A657B-0A13-4ABE-80DE-6359DC0149E5}" destId="{1F436F5C-596F-4525-A290-868A97B6C296}" srcOrd="1" destOrd="0" parTransId="{15E24DDB-096C-4EF5-8942-D62A3E1D0B1A}" sibTransId="{0B71DF1D-25F1-41E4-BBF5-02520C1B11C1}"/>
    <dgm:cxn modelId="{ADF41079-E6BF-49AE-AFFE-271337CBEABA}" type="presOf" srcId="{A778203B-92A3-48D9-AAB5-7943C87D42ED}" destId="{DB13816F-D82D-45F4-B5A8-BB231A34E5E8}" srcOrd="0" destOrd="0" presId="urn:microsoft.com/office/officeart/2005/8/layout/radial6"/>
    <dgm:cxn modelId="{6CC99250-4421-47EF-8739-E049C1C32515}" srcId="{B47A657B-0A13-4ABE-80DE-6359DC0149E5}" destId="{37977852-CB15-4DBA-AEE1-5CDA0F70F5EE}" srcOrd="2" destOrd="0" parTransId="{72E67F3B-246D-468E-8FCA-4154B56BC574}" sibTransId="{A778203B-92A3-48D9-AAB5-7943C87D42ED}"/>
    <dgm:cxn modelId="{06AC3843-2E09-4E56-B3A9-D5DCBE44AD5F}" type="presOf" srcId="{E892A40D-7CFB-4ADC-BA34-B2A303F9C3FA}" destId="{1D46AF0F-E989-465A-A6DA-594152B195D0}" srcOrd="0" destOrd="0" presId="urn:microsoft.com/office/officeart/2005/8/layout/radial6"/>
    <dgm:cxn modelId="{62EDCD19-3632-4EC0-86AD-5D825958E192}" type="presOf" srcId="{23415FB2-D865-4912-91AD-2EDAF7A906E8}" destId="{A54A9B07-D01A-4FFC-A5D3-AFD12D953A43}" srcOrd="0" destOrd="0" presId="urn:microsoft.com/office/officeart/2005/8/layout/radial6"/>
    <dgm:cxn modelId="{243CB467-FEA4-419A-9B19-6EC928270C2B}" type="presOf" srcId="{2A80AC31-1883-465D-8CF1-9C4D8AEC5970}" destId="{10943B1D-AE29-43C8-ACCE-D1C1402D445D}" srcOrd="0" destOrd="0" presId="urn:microsoft.com/office/officeart/2005/8/layout/radial6"/>
    <dgm:cxn modelId="{572F6AF4-E187-4415-9E18-5EAA44A251D3}" type="presOf" srcId="{7D72AFAC-8C94-4DEA-8C90-660AB39BFA0A}" destId="{46126A18-C023-4680-B0FF-2EF4CAA3038B}" srcOrd="0" destOrd="0" presId="urn:microsoft.com/office/officeart/2005/8/layout/radial6"/>
    <dgm:cxn modelId="{8DFDD542-3642-4195-B4B4-459A46CD5AD2}" srcId="{B47A657B-0A13-4ABE-80DE-6359DC0149E5}" destId="{E892A40D-7CFB-4ADC-BA34-B2A303F9C3FA}" srcOrd="0" destOrd="0" parTransId="{01198400-A28C-4885-BCC8-5689E8E40695}" sibTransId="{23415FB2-D865-4912-91AD-2EDAF7A906E8}"/>
    <dgm:cxn modelId="{19298877-FB63-4B59-A0EA-405A5CD7B73E}" type="presParOf" srcId="{02F1FDD8-2387-4102-B934-55D00FC0478D}" destId="{68F2BF4A-706F-4C6D-B5F7-B253E0F19FAB}" srcOrd="0" destOrd="0" presId="urn:microsoft.com/office/officeart/2005/8/layout/radial6"/>
    <dgm:cxn modelId="{1321FB6B-31FB-455F-909A-F7573F9909AC}" type="presParOf" srcId="{02F1FDD8-2387-4102-B934-55D00FC0478D}" destId="{1D46AF0F-E989-465A-A6DA-594152B195D0}" srcOrd="1" destOrd="0" presId="urn:microsoft.com/office/officeart/2005/8/layout/radial6"/>
    <dgm:cxn modelId="{C3FBE5B6-9667-472E-A4F7-5581AFA261D5}" type="presParOf" srcId="{02F1FDD8-2387-4102-B934-55D00FC0478D}" destId="{FD5CB475-36EA-40AB-96E6-7A75192CD16F}" srcOrd="2" destOrd="0" presId="urn:microsoft.com/office/officeart/2005/8/layout/radial6"/>
    <dgm:cxn modelId="{BB800920-DF2A-46F2-BC9B-C7B6365EDDB0}" type="presParOf" srcId="{02F1FDD8-2387-4102-B934-55D00FC0478D}" destId="{A54A9B07-D01A-4FFC-A5D3-AFD12D953A43}" srcOrd="3" destOrd="0" presId="urn:microsoft.com/office/officeart/2005/8/layout/radial6"/>
    <dgm:cxn modelId="{F81633E4-6C17-4879-9AB3-E05F80DA085C}" type="presParOf" srcId="{02F1FDD8-2387-4102-B934-55D00FC0478D}" destId="{1E5BCAE3-F4F2-47CE-A51C-827AF9FC1D08}" srcOrd="4" destOrd="0" presId="urn:microsoft.com/office/officeart/2005/8/layout/radial6"/>
    <dgm:cxn modelId="{B95EEE89-4950-4FFD-9CA1-686255C33770}" type="presParOf" srcId="{02F1FDD8-2387-4102-B934-55D00FC0478D}" destId="{1BC03D18-408A-47E4-BF0E-01F2C7E339D1}" srcOrd="5" destOrd="0" presId="urn:microsoft.com/office/officeart/2005/8/layout/radial6"/>
    <dgm:cxn modelId="{6886233C-970F-4A80-A1F4-639FC734F95B}" type="presParOf" srcId="{02F1FDD8-2387-4102-B934-55D00FC0478D}" destId="{D50F9DE4-C046-48D7-8BED-C0AC7F838B00}" srcOrd="6" destOrd="0" presId="urn:microsoft.com/office/officeart/2005/8/layout/radial6"/>
    <dgm:cxn modelId="{8E9DC545-1542-478E-83E3-46F69A1CE0F6}" type="presParOf" srcId="{02F1FDD8-2387-4102-B934-55D00FC0478D}" destId="{FD2992DA-EE55-46A2-B6AC-FC6CDD3928B6}" srcOrd="7" destOrd="0" presId="urn:microsoft.com/office/officeart/2005/8/layout/radial6"/>
    <dgm:cxn modelId="{8CDE93BD-5269-46C3-A48F-2C6215090422}" type="presParOf" srcId="{02F1FDD8-2387-4102-B934-55D00FC0478D}" destId="{511C3FAE-70A3-493F-8B16-6E3CA35F7E76}" srcOrd="8" destOrd="0" presId="urn:microsoft.com/office/officeart/2005/8/layout/radial6"/>
    <dgm:cxn modelId="{E6B2CBAE-17C9-4D9E-BACD-AF66063942AC}" type="presParOf" srcId="{02F1FDD8-2387-4102-B934-55D00FC0478D}" destId="{DB13816F-D82D-45F4-B5A8-BB231A34E5E8}" srcOrd="9" destOrd="0" presId="urn:microsoft.com/office/officeart/2005/8/layout/radial6"/>
    <dgm:cxn modelId="{2C4A6AA6-B73C-4C70-95E2-08318660D536}" type="presParOf" srcId="{02F1FDD8-2387-4102-B934-55D00FC0478D}" destId="{10943B1D-AE29-43C8-ACCE-D1C1402D445D}" srcOrd="10" destOrd="0" presId="urn:microsoft.com/office/officeart/2005/8/layout/radial6"/>
    <dgm:cxn modelId="{110DC2AD-AF76-4670-AC85-3BC7CDC4CCA3}" type="presParOf" srcId="{02F1FDD8-2387-4102-B934-55D00FC0478D}" destId="{38834EF1-D76E-447C-9ACF-2A9407ED6FD8}" srcOrd="11" destOrd="0" presId="urn:microsoft.com/office/officeart/2005/8/layout/radial6"/>
    <dgm:cxn modelId="{869ED018-8231-4989-A288-D22D2F79226C}" type="presParOf" srcId="{02F1FDD8-2387-4102-B934-55D00FC0478D}" destId="{46126A18-C023-4680-B0FF-2EF4CAA3038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0B32F6-BF56-487E-A46C-A361C010DF9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905126-43B4-48B0-A98F-37E4F895AD44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DEF73EA2-8D22-4368-8019-8DF057CE6EC3}" type="parTrans" cxnId="{42DB7C50-9F41-412E-AF05-439F407B9D1B}">
      <dgm:prSet/>
      <dgm:spPr/>
      <dgm:t>
        <a:bodyPr/>
        <a:lstStyle/>
        <a:p>
          <a:endParaRPr lang="en-US"/>
        </a:p>
      </dgm:t>
    </dgm:pt>
    <dgm:pt modelId="{63F48F35-8554-451C-B9EB-DD80075A5BD7}" type="sibTrans" cxnId="{42DB7C50-9F41-412E-AF05-439F407B9D1B}">
      <dgm:prSet/>
      <dgm:spPr/>
      <dgm:t>
        <a:bodyPr/>
        <a:lstStyle/>
        <a:p>
          <a:endParaRPr lang="en-US"/>
        </a:p>
      </dgm:t>
    </dgm:pt>
    <dgm:pt modelId="{2ADFB159-62D3-4333-B1D0-CEC9861F69DB}">
      <dgm:prSet phldrT="[Text]"/>
      <dgm:spPr>
        <a:solidFill>
          <a:srgbClr val="336666"/>
        </a:solidFill>
      </dgm:spPr>
      <dgm:t>
        <a:bodyPr/>
        <a:lstStyle/>
        <a:p>
          <a:r>
            <a:rPr lang="en-US" b="1" dirty="0" smtClean="0"/>
            <a:t>WECC</a:t>
          </a:r>
          <a:endParaRPr lang="en-US" b="1" dirty="0"/>
        </a:p>
      </dgm:t>
    </dgm:pt>
    <dgm:pt modelId="{A781B668-2C35-4AFB-B638-3BEF0889A43A}" type="parTrans" cxnId="{B37790C1-CBB2-41A2-B387-E78179E31F03}">
      <dgm:prSet/>
      <dgm:spPr/>
      <dgm:t>
        <a:bodyPr/>
        <a:lstStyle/>
        <a:p>
          <a:endParaRPr lang="en-US"/>
        </a:p>
      </dgm:t>
    </dgm:pt>
    <dgm:pt modelId="{BA8273AA-0B1E-4F7D-8CEA-5C1C693B25D4}" type="sibTrans" cxnId="{B37790C1-CBB2-41A2-B387-E78179E31F03}">
      <dgm:prSet/>
      <dgm:spPr/>
      <dgm:t>
        <a:bodyPr/>
        <a:lstStyle/>
        <a:p>
          <a:endParaRPr lang="en-US"/>
        </a:p>
      </dgm:t>
    </dgm:pt>
    <dgm:pt modelId="{09E6AB07-85D7-4C87-B1E7-83EACA4A1F6C}">
      <dgm:prSet phldrT="[Text]"/>
      <dgm:spPr>
        <a:solidFill>
          <a:srgbClr val="336666"/>
        </a:solidFill>
      </dgm:spPr>
      <dgm:t>
        <a:bodyPr/>
        <a:lstStyle/>
        <a:p>
          <a:r>
            <a:rPr lang="en-US" b="1" dirty="0" smtClean="0"/>
            <a:t>Government</a:t>
          </a:r>
          <a:endParaRPr lang="en-US" b="1" dirty="0"/>
        </a:p>
      </dgm:t>
    </dgm:pt>
    <dgm:pt modelId="{F1C67046-0BA6-4A53-9C6B-AB3C9558BC86}" type="parTrans" cxnId="{1190EFCE-2984-4D55-BEA1-6D3A5BCF9229}">
      <dgm:prSet/>
      <dgm:spPr/>
      <dgm:t>
        <a:bodyPr/>
        <a:lstStyle/>
        <a:p>
          <a:endParaRPr lang="en-US"/>
        </a:p>
      </dgm:t>
    </dgm:pt>
    <dgm:pt modelId="{C569B7C1-514A-40CC-B272-3C2665C89E00}" type="sibTrans" cxnId="{1190EFCE-2984-4D55-BEA1-6D3A5BCF9229}">
      <dgm:prSet/>
      <dgm:spPr/>
      <dgm:t>
        <a:bodyPr/>
        <a:lstStyle/>
        <a:p>
          <a:endParaRPr lang="en-US"/>
        </a:p>
      </dgm:t>
    </dgm:pt>
    <dgm:pt modelId="{4C0E4875-C49C-482A-BA92-62F373623D9F}">
      <dgm:prSet phldrT="[Text]"/>
      <dgm:spPr>
        <a:solidFill>
          <a:srgbClr val="336666"/>
        </a:solidFill>
      </dgm:spPr>
      <dgm:t>
        <a:bodyPr/>
        <a:lstStyle/>
        <a:p>
          <a:r>
            <a:rPr lang="en-US" b="1" dirty="0" smtClean="0"/>
            <a:t>Water Resource Groups</a:t>
          </a:r>
          <a:endParaRPr lang="en-US" b="1" dirty="0"/>
        </a:p>
      </dgm:t>
    </dgm:pt>
    <dgm:pt modelId="{A0BE7051-223A-405F-9560-7DC4A9C10846}" type="parTrans" cxnId="{7FF4861E-18BA-49C6-B876-0528BCB3EE20}">
      <dgm:prSet/>
      <dgm:spPr/>
      <dgm:t>
        <a:bodyPr/>
        <a:lstStyle/>
        <a:p>
          <a:endParaRPr lang="en-US"/>
        </a:p>
      </dgm:t>
    </dgm:pt>
    <dgm:pt modelId="{09671249-3113-460C-A386-CC8D483811C9}" type="sibTrans" cxnId="{7FF4861E-18BA-49C6-B876-0528BCB3EE20}">
      <dgm:prSet/>
      <dgm:spPr/>
      <dgm:t>
        <a:bodyPr/>
        <a:lstStyle/>
        <a:p>
          <a:endParaRPr lang="en-US"/>
        </a:p>
      </dgm:t>
    </dgm:pt>
    <dgm:pt modelId="{89A82822-4C55-4242-AD14-4F580C3E877D}">
      <dgm:prSet phldrT="[Text]"/>
      <dgm:spPr>
        <a:solidFill>
          <a:srgbClr val="336666"/>
        </a:solidFill>
      </dgm:spPr>
      <dgm:t>
        <a:bodyPr/>
        <a:lstStyle/>
        <a:p>
          <a:r>
            <a:rPr lang="en-US" b="1" dirty="0" smtClean="0"/>
            <a:t>Water and Energy Utilities</a:t>
          </a:r>
        </a:p>
      </dgm:t>
    </dgm:pt>
    <dgm:pt modelId="{DB9A2C81-BB0A-47FC-80A2-97DEEF1A2359}" type="parTrans" cxnId="{877E74E6-E214-4D9B-9A86-09F671AE0F20}">
      <dgm:prSet/>
      <dgm:spPr/>
      <dgm:t>
        <a:bodyPr/>
        <a:lstStyle/>
        <a:p>
          <a:endParaRPr lang="en-US"/>
        </a:p>
      </dgm:t>
    </dgm:pt>
    <dgm:pt modelId="{A485CC06-6389-4561-A88E-EC81E22BFDC9}" type="sibTrans" cxnId="{877E74E6-E214-4D9B-9A86-09F671AE0F20}">
      <dgm:prSet/>
      <dgm:spPr/>
      <dgm:t>
        <a:bodyPr/>
        <a:lstStyle/>
        <a:p>
          <a:endParaRPr lang="en-US"/>
        </a:p>
      </dgm:t>
    </dgm:pt>
    <dgm:pt modelId="{DAA88A3B-5FFD-4187-B71E-7351751BAC8C}">
      <dgm:prSet phldrT="[Text]"/>
      <dgm:spPr>
        <a:solidFill>
          <a:srgbClr val="336666"/>
        </a:solidFill>
      </dgm:spPr>
      <dgm:t>
        <a:bodyPr/>
        <a:lstStyle/>
        <a:p>
          <a:r>
            <a:rPr lang="en-US" b="1" dirty="0" smtClean="0"/>
            <a:t>Transmission Owners, Operators, Developers</a:t>
          </a:r>
        </a:p>
      </dgm:t>
    </dgm:pt>
    <dgm:pt modelId="{E7D90D4C-0AD8-4B23-A2C1-F19363932E3F}" type="parTrans" cxnId="{D14401F2-8F35-455E-B7FD-74B1EA8FE159}">
      <dgm:prSet/>
      <dgm:spPr/>
      <dgm:t>
        <a:bodyPr/>
        <a:lstStyle/>
        <a:p>
          <a:endParaRPr lang="en-US"/>
        </a:p>
      </dgm:t>
    </dgm:pt>
    <dgm:pt modelId="{1540DA81-310B-49FA-9030-74D6A7D9B3C3}" type="sibTrans" cxnId="{D14401F2-8F35-455E-B7FD-74B1EA8FE159}">
      <dgm:prSet/>
      <dgm:spPr/>
      <dgm:t>
        <a:bodyPr/>
        <a:lstStyle/>
        <a:p>
          <a:endParaRPr lang="en-US"/>
        </a:p>
      </dgm:t>
    </dgm:pt>
    <dgm:pt modelId="{377B9628-76B5-45D5-8725-34BA360A8B19}">
      <dgm:prSet phldrT="[Text]" custT="1"/>
      <dgm:spPr>
        <a:solidFill>
          <a:srgbClr val="336666"/>
        </a:solidFill>
      </dgm:spPr>
      <dgm:t>
        <a:bodyPr/>
        <a:lstStyle/>
        <a:p>
          <a:r>
            <a:rPr lang="en-US" sz="1400" b="1" dirty="0" smtClean="0"/>
            <a:t>NGOs</a:t>
          </a:r>
        </a:p>
      </dgm:t>
    </dgm:pt>
    <dgm:pt modelId="{730139FA-666E-42DE-B07B-1832D785862E}" type="parTrans" cxnId="{1EABE81D-D5B5-4A6B-A77D-19F9804D3CA7}">
      <dgm:prSet/>
      <dgm:spPr/>
      <dgm:t>
        <a:bodyPr/>
        <a:lstStyle/>
        <a:p>
          <a:endParaRPr lang="en-US"/>
        </a:p>
      </dgm:t>
    </dgm:pt>
    <dgm:pt modelId="{3E342DE6-42DB-420C-A302-2813A926E078}" type="sibTrans" cxnId="{1EABE81D-D5B5-4A6B-A77D-19F9804D3CA7}">
      <dgm:prSet/>
      <dgm:spPr/>
      <dgm:t>
        <a:bodyPr/>
        <a:lstStyle/>
        <a:p>
          <a:endParaRPr lang="en-US"/>
        </a:p>
      </dgm:t>
    </dgm:pt>
    <dgm:pt modelId="{40E20B70-6F6B-4501-AC26-7CAE1EC34FE1}">
      <dgm:prSet phldrT="[Text]"/>
      <dgm:spPr>
        <a:solidFill>
          <a:srgbClr val="336666"/>
        </a:solidFill>
      </dgm:spPr>
      <dgm:t>
        <a:bodyPr/>
        <a:lstStyle/>
        <a:p>
          <a:r>
            <a:rPr lang="en-US" b="1" dirty="0" smtClean="0"/>
            <a:t>Tribes</a:t>
          </a:r>
        </a:p>
      </dgm:t>
    </dgm:pt>
    <dgm:pt modelId="{9741A6E8-2F65-4C87-B348-44DA514DB2E2}" type="parTrans" cxnId="{C837050D-CA32-494F-841C-3FFEBB83A1EE}">
      <dgm:prSet/>
      <dgm:spPr/>
      <dgm:t>
        <a:bodyPr/>
        <a:lstStyle/>
        <a:p>
          <a:endParaRPr lang="en-US"/>
        </a:p>
      </dgm:t>
    </dgm:pt>
    <dgm:pt modelId="{125D72A3-7569-4457-8F55-8BD4E154547E}" type="sibTrans" cxnId="{C837050D-CA32-494F-841C-3FFEBB83A1EE}">
      <dgm:prSet/>
      <dgm:spPr/>
      <dgm:t>
        <a:bodyPr/>
        <a:lstStyle/>
        <a:p>
          <a:endParaRPr lang="en-US"/>
        </a:p>
      </dgm:t>
    </dgm:pt>
    <dgm:pt modelId="{3318211F-4612-492C-8700-0A71C4B6C3E3}" type="pres">
      <dgm:prSet presAssocID="{B00B32F6-BF56-487E-A46C-A361C010DF9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9BA8DA-FE74-4A37-8418-6D79D6519B35}" type="pres">
      <dgm:prSet presAssocID="{70905126-43B4-48B0-A98F-37E4F895AD44}" presName="centerShape" presStyleLbl="node0" presStyleIdx="0" presStyleCnt="1"/>
      <dgm:spPr/>
      <dgm:t>
        <a:bodyPr/>
        <a:lstStyle/>
        <a:p>
          <a:endParaRPr lang="en-US"/>
        </a:p>
      </dgm:t>
    </dgm:pt>
    <dgm:pt modelId="{B134CF09-1FDB-42A3-9CE4-A66F041DC619}" type="pres">
      <dgm:prSet presAssocID="{A781B668-2C35-4AFB-B638-3BEF0889A43A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A86C41C3-664C-4CE8-B025-EDA6EF740A0B}" type="pres">
      <dgm:prSet presAssocID="{2ADFB159-62D3-4333-B1D0-CEC9861F69D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4636F-3CDB-484F-AD59-AAA9391A521D}" type="pres">
      <dgm:prSet presAssocID="{F1C67046-0BA6-4A53-9C6B-AB3C9558BC86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C8C717A0-63EA-4CEE-8631-B269A747DFA7}" type="pres">
      <dgm:prSet presAssocID="{09E6AB07-85D7-4C87-B1E7-83EACA4A1F6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20340-D268-4A98-9B4E-D5F47D9BE778}" type="pres">
      <dgm:prSet presAssocID="{A0BE7051-223A-405F-9560-7DC4A9C10846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1F98B22B-CB05-47F5-B817-A2E6A3B58559}" type="pres">
      <dgm:prSet presAssocID="{4C0E4875-C49C-482A-BA92-62F373623D9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0BE72-F682-49B6-97D9-9968F9911C43}" type="pres">
      <dgm:prSet presAssocID="{DB9A2C81-BB0A-47FC-80A2-97DEEF1A2359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BCF4D4E1-C83A-4F5C-BE0E-0DFC006DA1AA}" type="pres">
      <dgm:prSet presAssocID="{89A82822-4C55-4242-AD14-4F580C3E877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0DCE8-CE3A-48AF-9D35-2770894C0B70}" type="pres">
      <dgm:prSet presAssocID="{E7D90D4C-0AD8-4B23-A2C1-F19363932E3F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F738D132-5810-4191-BD1B-F99E80D0AE97}" type="pres">
      <dgm:prSet presAssocID="{DAA88A3B-5FFD-4187-B71E-7351751BAC8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2CEE9-BB31-4280-97AE-36AB3B1685EA}" type="pres">
      <dgm:prSet presAssocID="{730139FA-666E-42DE-B07B-1832D785862E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E641E73D-6813-4DD8-A82C-4F07FD3E694D}" type="pres">
      <dgm:prSet presAssocID="{377B9628-76B5-45D5-8725-34BA360A8B1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71ED5-CD5C-40BC-8419-8436F9D6D9AF}" type="pres">
      <dgm:prSet presAssocID="{9741A6E8-2F65-4C87-B348-44DA514DB2E2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0EB7AEF7-DAD5-41A5-8F74-26F8EF73C26D}" type="pres">
      <dgm:prSet presAssocID="{40E20B70-6F6B-4501-AC26-7CAE1EC34FE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5AB489-E482-42EC-A9B0-AC12CAD5B7BE}" type="presOf" srcId="{E7D90D4C-0AD8-4B23-A2C1-F19363932E3F}" destId="{9B30DCE8-CE3A-48AF-9D35-2770894C0B70}" srcOrd="0" destOrd="0" presId="urn:microsoft.com/office/officeart/2005/8/layout/radial4"/>
    <dgm:cxn modelId="{877E74E6-E214-4D9B-9A86-09F671AE0F20}" srcId="{70905126-43B4-48B0-A98F-37E4F895AD44}" destId="{89A82822-4C55-4242-AD14-4F580C3E877D}" srcOrd="3" destOrd="0" parTransId="{DB9A2C81-BB0A-47FC-80A2-97DEEF1A2359}" sibTransId="{A485CC06-6389-4561-A88E-EC81E22BFDC9}"/>
    <dgm:cxn modelId="{A6E079C3-5D51-4A0D-9727-B91B60E878E3}" type="presOf" srcId="{A0BE7051-223A-405F-9560-7DC4A9C10846}" destId="{CCD20340-D268-4A98-9B4E-D5F47D9BE778}" srcOrd="0" destOrd="0" presId="urn:microsoft.com/office/officeart/2005/8/layout/radial4"/>
    <dgm:cxn modelId="{514B5825-828B-4C6A-82AE-248479781668}" type="presOf" srcId="{9741A6E8-2F65-4C87-B348-44DA514DB2E2}" destId="{28971ED5-CD5C-40BC-8419-8436F9D6D9AF}" srcOrd="0" destOrd="0" presId="urn:microsoft.com/office/officeart/2005/8/layout/radial4"/>
    <dgm:cxn modelId="{B37790C1-CBB2-41A2-B387-E78179E31F03}" srcId="{70905126-43B4-48B0-A98F-37E4F895AD44}" destId="{2ADFB159-62D3-4333-B1D0-CEC9861F69DB}" srcOrd="0" destOrd="0" parTransId="{A781B668-2C35-4AFB-B638-3BEF0889A43A}" sibTransId="{BA8273AA-0B1E-4F7D-8CEA-5C1C693B25D4}"/>
    <dgm:cxn modelId="{0396FC82-BF30-4608-BDE7-E4B80E0050E2}" type="presOf" srcId="{70905126-43B4-48B0-A98F-37E4F895AD44}" destId="{329BA8DA-FE74-4A37-8418-6D79D6519B35}" srcOrd="0" destOrd="0" presId="urn:microsoft.com/office/officeart/2005/8/layout/radial4"/>
    <dgm:cxn modelId="{59B86E99-8B04-4EAF-9841-F9A478B3B55B}" type="presOf" srcId="{F1C67046-0BA6-4A53-9C6B-AB3C9558BC86}" destId="{E764636F-3CDB-484F-AD59-AAA9391A521D}" srcOrd="0" destOrd="0" presId="urn:microsoft.com/office/officeart/2005/8/layout/radial4"/>
    <dgm:cxn modelId="{104F8AEB-8384-433E-A875-767CBF0BE0FF}" type="presOf" srcId="{40E20B70-6F6B-4501-AC26-7CAE1EC34FE1}" destId="{0EB7AEF7-DAD5-41A5-8F74-26F8EF73C26D}" srcOrd="0" destOrd="0" presId="urn:microsoft.com/office/officeart/2005/8/layout/radial4"/>
    <dgm:cxn modelId="{42DB7C50-9F41-412E-AF05-439F407B9D1B}" srcId="{B00B32F6-BF56-487E-A46C-A361C010DF92}" destId="{70905126-43B4-48B0-A98F-37E4F895AD44}" srcOrd="0" destOrd="0" parTransId="{DEF73EA2-8D22-4368-8019-8DF057CE6EC3}" sibTransId="{63F48F35-8554-451C-B9EB-DD80075A5BD7}"/>
    <dgm:cxn modelId="{EC11F2A9-4B67-44C5-8631-49FE1A5D6D36}" type="presOf" srcId="{89A82822-4C55-4242-AD14-4F580C3E877D}" destId="{BCF4D4E1-C83A-4F5C-BE0E-0DFC006DA1AA}" srcOrd="0" destOrd="0" presId="urn:microsoft.com/office/officeart/2005/8/layout/radial4"/>
    <dgm:cxn modelId="{ECDEC471-0276-4BC5-B28B-8D847B61CE57}" type="presOf" srcId="{730139FA-666E-42DE-B07B-1832D785862E}" destId="{AE32CEE9-BB31-4280-97AE-36AB3B1685EA}" srcOrd="0" destOrd="0" presId="urn:microsoft.com/office/officeart/2005/8/layout/radial4"/>
    <dgm:cxn modelId="{40FCC9C9-833B-4722-B193-6E09D147C38E}" type="presOf" srcId="{2ADFB159-62D3-4333-B1D0-CEC9861F69DB}" destId="{A86C41C3-664C-4CE8-B025-EDA6EF740A0B}" srcOrd="0" destOrd="0" presId="urn:microsoft.com/office/officeart/2005/8/layout/radial4"/>
    <dgm:cxn modelId="{C13CCD0D-85E0-4DFB-B807-C012BF72DEB6}" type="presOf" srcId="{377B9628-76B5-45D5-8725-34BA360A8B19}" destId="{E641E73D-6813-4DD8-A82C-4F07FD3E694D}" srcOrd="0" destOrd="0" presId="urn:microsoft.com/office/officeart/2005/8/layout/radial4"/>
    <dgm:cxn modelId="{04027F5F-3205-41D2-8CE0-8DFE26404E26}" type="presOf" srcId="{A781B668-2C35-4AFB-B638-3BEF0889A43A}" destId="{B134CF09-1FDB-42A3-9CE4-A66F041DC619}" srcOrd="0" destOrd="0" presId="urn:microsoft.com/office/officeart/2005/8/layout/radial4"/>
    <dgm:cxn modelId="{D14401F2-8F35-455E-B7FD-74B1EA8FE159}" srcId="{70905126-43B4-48B0-A98F-37E4F895AD44}" destId="{DAA88A3B-5FFD-4187-B71E-7351751BAC8C}" srcOrd="4" destOrd="0" parTransId="{E7D90D4C-0AD8-4B23-A2C1-F19363932E3F}" sibTransId="{1540DA81-310B-49FA-9030-74D6A7D9B3C3}"/>
    <dgm:cxn modelId="{1190EFCE-2984-4D55-BEA1-6D3A5BCF9229}" srcId="{70905126-43B4-48B0-A98F-37E4F895AD44}" destId="{09E6AB07-85D7-4C87-B1E7-83EACA4A1F6C}" srcOrd="1" destOrd="0" parTransId="{F1C67046-0BA6-4A53-9C6B-AB3C9558BC86}" sibTransId="{C569B7C1-514A-40CC-B272-3C2665C89E00}"/>
    <dgm:cxn modelId="{7FF4861E-18BA-49C6-B876-0528BCB3EE20}" srcId="{70905126-43B4-48B0-A98F-37E4F895AD44}" destId="{4C0E4875-C49C-482A-BA92-62F373623D9F}" srcOrd="2" destOrd="0" parTransId="{A0BE7051-223A-405F-9560-7DC4A9C10846}" sibTransId="{09671249-3113-460C-A386-CC8D483811C9}"/>
    <dgm:cxn modelId="{AF530C87-E179-4E61-BFBC-A6FB107DD9D9}" type="presOf" srcId="{B00B32F6-BF56-487E-A46C-A361C010DF92}" destId="{3318211F-4612-492C-8700-0A71C4B6C3E3}" srcOrd="0" destOrd="0" presId="urn:microsoft.com/office/officeart/2005/8/layout/radial4"/>
    <dgm:cxn modelId="{1EABE81D-D5B5-4A6B-A77D-19F9804D3CA7}" srcId="{70905126-43B4-48B0-A98F-37E4F895AD44}" destId="{377B9628-76B5-45D5-8725-34BA360A8B19}" srcOrd="5" destOrd="0" parTransId="{730139FA-666E-42DE-B07B-1832D785862E}" sibTransId="{3E342DE6-42DB-420C-A302-2813A926E078}"/>
    <dgm:cxn modelId="{880F9CB9-2AC2-4C07-8CF9-CCFB0B40BF60}" type="presOf" srcId="{DB9A2C81-BB0A-47FC-80A2-97DEEF1A2359}" destId="{66F0BE72-F682-49B6-97D9-9968F9911C43}" srcOrd="0" destOrd="0" presId="urn:microsoft.com/office/officeart/2005/8/layout/radial4"/>
    <dgm:cxn modelId="{8CBEDC55-BE65-4DBB-85ED-5C598067ABE0}" type="presOf" srcId="{DAA88A3B-5FFD-4187-B71E-7351751BAC8C}" destId="{F738D132-5810-4191-BD1B-F99E80D0AE97}" srcOrd="0" destOrd="0" presId="urn:microsoft.com/office/officeart/2005/8/layout/radial4"/>
    <dgm:cxn modelId="{DC17276E-9323-480B-B7A9-9940448E58A3}" type="presOf" srcId="{4C0E4875-C49C-482A-BA92-62F373623D9F}" destId="{1F98B22B-CB05-47F5-B817-A2E6A3B58559}" srcOrd="0" destOrd="0" presId="urn:microsoft.com/office/officeart/2005/8/layout/radial4"/>
    <dgm:cxn modelId="{3DD1526E-2774-4F43-B7AD-D933AFC6237C}" type="presOf" srcId="{09E6AB07-85D7-4C87-B1E7-83EACA4A1F6C}" destId="{C8C717A0-63EA-4CEE-8631-B269A747DFA7}" srcOrd="0" destOrd="0" presId="urn:microsoft.com/office/officeart/2005/8/layout/radial4"/>
    <dgm:cxn modelId="{C837050D-CA32-494F-841C-3FFEBB83A1EE}" srcId="{70905126-43B4-48B0-A98F-37E4F895AD44}" destId="{40E20B70-6F6B-4501-AC26-7CAE1EC34FE1}" srcOrd="6" destOrd="0" parTransId="{9741A6E8-2F65-4C87-B348-44DA514DB2E2}" sibTransId="{125D72A3-7569-4457-8F55-8BD4E154547E}"/>
    <dgm:cxn modelId="{A34A5C71-BD83-4CFE-82B2-B4261B41A15B}" type="presParOf" srcId="{3318211F-4612-492C-8700-0A71C4B6C3E3}" destId="{329BA8DA-FE74-4A37-8418-6D79D6519B35}" srcOrd="0" destOrd="0" presId="urn:microsoft.com/office/officeart/2005/8/layout/radial4"/>
    <dgm:cxn modelId="{4E06C76E-35BB-489F-A914-8A95E055D2CD}" type="presParOf" srcId="{3318211F-4612-492C-8700-0A71C4B6C3E3}" destId="{B134CF09-1FDB-42A3-9CE4-A66F041DC619}" srcOrd="1" destOrd="0" presId="urn:microsoft.com/office/officeart/2005/8/layout/radial4"/>
    <dgm:cxn modelId="{A81B2C64-8026-42E2-A159-C282F71CA901}" type="presParOf" srcId="{3318211F-4612-492C-8700-0A71C4B6C3E3}" destId="{A86C41C3-664C-4CE8-B025-EDA6EF740A0B}" srcOrd="2" destOrd="0" presId="urn:microsoft.com/office/officeart/2005/8/layout/radial4"/>
    <dgm:cxn modelId="{C013E027-78CE-4ABA-BCDE-3BB2D5FC90BA}" type="presParOf" srcId="{3318211F-4612-492C-8700-0A71C4B6C3E3}" destId="{E764636F-3CDB-484F-AD59-AAA9391A521D}" srcOrd="3" destOrd="0" presId="urn:microsoft.com/office/officeart/2005/8/layout/radial4"/>
    <dgm:cxn modelId="{8CAB1F4A-A910-40C4-ADAF-D9EE2746A322}" type="presParOf" srcId="{3318211F-4612-492C-8700-0A71C4B6C3E3}" destId="{C8C717A0-63EA-4CEE-8631-B269A747DFA7}" srcOrd="4" destOrd="0" presId="urn:microsoft.com/office/officeart/2005/8/layout/radial4"/>
    <dgm:cxn modelId="{F63270C7-7D5A-4F19-A646-FF5D21E488A9}" type="presParOf" srcId="{3318211F-4612-492C-8700-0A71C4B6C3E3}" destId="{CCD20340-D268-4A98-9B4E-D5F47D9BE778}" srcOrd="5" destOrd="0" presId="urn:microsoft.com/office/officeart/2005/8/layout/radial4"/>
    <dgm:cxn modelId="{AD65F34C-6711-4B63-861B-FD8AA8997888}" type="presParOf" srcId="{3318211F-4612-492C-8700-0A71C4B6C3E3}" destId="{1F98B22B-CB05-47F5-B817-A2E6A3B58559}" srcOrd="6" destOrd="0" presId="urn:microsoft.com/office/officeart/2005/8/layout/radial4"/>
    <dgm:cxn modelId="{9740595B-1B38-41E6-BF40-C4DE8C2BADD8}" type="presParOf" srcId="{3318211F-4612-492C-8700-0A71C4B6C3E3}" destId="{66F0BE72-F682-49B6-97D9-9968F9911C43}" srcOrd="7" destOrd="0" presId="urn:microsoft.com/office/officeart/2005/8/layout/radial4"/>
    <dgm:cxn modelId="{C30DF862-B55A-48A7-9215-7612944D9B44}" type="presParOf" srcId="{3318211F-4612-492C-8700-0A71C4B6C3E3}" destId="{BCF4D4E1-C83A-4F5C-BE0E-0DFC006DA1AA}" srcOrd="8" destOrd="0" presId="urn:microsoft.com/office/officeart/2005/8/layout/radial4"/>
    <dgm:cxn modelId="{173FD726-6D95-4684-8DA4-0888F1712333}" type="presParOf" srcId="{3318211F-4612-492C-8700-0A71C4B6C3E3}" destId="{9B30DCE8-CE3A-48AF-9D35-2770894C0B70}" srcOrd="9" destOrd="0" presId="urn:microsoft.com/office/officeart/2005/8/layout/radial4"/>
    <dgm:cxn modelId="{FE4E1862-220B-49D8-8D52-46CA8487EA95}" type="presParOf" srcId="{3318211F-4612-492C-8700-0A71C4B6C3E3}" destId="{F738D132-5810-4191-BD1B-F99E80D0AE97}" srcOrd="10" destOrd="0" presId="urn:microsoft.com/office/officeart/2005/8/layout/radial4"/>
    <dgm:cxn modelId="{41FE3DFC-07B1-4C4C-B00B-5FF82492E98F}" type="presParOf" srcId="{3318211F-4612-492C-8700-0A71C4B6C3E3}" destId="{AE32CEE9-BB31-4280-97AE-36AB3B1685EA}" srcOrd="11" destOrd="0" presId="urn:microsoft.com/office/officeart/2005/8/layout/radial4"/>
    <dgm:cxn modelId="{FCC1D3B3-BE22-4D8F-AEF8-5F21E22F1315}" type="presParOf" srcId="{3318211F-4612-492C-8700-0A71C4B6C3E3}" destId="{E641E73D-6813-4DD8-A82C-4F07FD3E694D}" srcOrd="12" destOrd="0" presId="urn:microsoft.com/office/officeart/2005/8/layout/radial4"/>
    <dgm:cxn modelId="{C4865554-34B8-46D6-8207-8DC089AC6918}" type="presParOf" srcId="{3318211F-4612-492C-8700-0A71C4B6C3E3}" destId="{28971ED5-CD5C-40BC-8419-8436F9D6D9AF}" srcOrd="13" destOrd="0" presId="urn:microsoft.com/office/officeart/2005/8/layout/radial4"/>
    <dgm:cxn modelId="{A101519C-7361-4BBF-871B-698BA9823153}" type="presParOf" srcId="{3318211F-4612-492C-8700-0A71C4B6C3E3}" destId="{0EB7AEF7-DAD5-41A5-8F74-26F8EF73C26D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590E52-FDB0-43F1-8303-A5B77958C93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FDF7F6-1836-4FEF-862F-C81AED37E8A3}">
      <dgm:prSet phldrT="[Text]"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D1073059-91FC-4D97-B2C9-E6E93D30C872}" type="parTrans" cxnId="{9A477C83-DF86-442F-9EDA-ED8260A7BB0F}">
      <dgm:prSet/>
      <dgm:spPr/>
      <dgm:t>
        <a:bodyPr/>
        <a:lstStyle/>
        <a:p>
          <a:endParaRPr lang="en-US"/>
        </a:p>
      </dgm:t>
    </dgm:pt>
    <dgm:pt modelId="{52BD136F-8CE4-4811-8656-11C7ED131A7D}" type="sibTrans" cxnId="{9A477C83-DF86-442F-9EDA-ED8260A7BB0F}">
      <dgm:prSet/>
      <dgm:spPr/>
      <dgm:t>
        <a:bodyPr/>
        <a:lstStyle/>
        <a:p>
          <a:endParaRPr lang="en-US"/>
        </a:p>
      </dgm:t>
    </dgm:pt>
    <dgm:pt modelId="{57B9194E-C2A5-4A75-A8EA-7C6EE821F2BA}">
      <dgm:prSet phldrT="[Text]"/>
      <dgm:spPr>
        <a:solidFill>
          <a:srgbClr val="ABCF37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Energy</a:t>
          </a:r>
          <a:endParaRPr lang="en-US" dirty="0">
            <a:solidFill>
              <a:schemeClr val="tx1"/>
            </a:solidFill>
          </a:endParaRPr>
        </a:p>
      </dgm:t>
    </dgm:pt>
    <dgm:pt modelId="{0D5D0BD7-6233-466C-B351-FBED6D8119E2}" type="parTrans" cxnId="{4ACC5D8F-E817-48DC-81C6-A7D2E6A195B6}">
      <dgm:prSet/>
      <dgm:spPr/>
      <dgm:t>
        <a:bodyPr/>
        <a:lstStyle/>
        <a:p>
          <a:endParaRPr lang="en-US"/>
        </a:p>
      </dgm:t>
    </dgm:pt>
    <dgm:pt modelId="{CBC40DEF-9165-4A14-A458-D3F9C8F0047C}" type="sibTrans" cxnId="{4ACC5D8F-E817-48DC-81C6-A7D2E6A195B6}">
      <dgm:prSet/>
      <dgm:spPr/>
      <dgm:t>
        <a:bodyPr/>
        <a:lstStyle/>
        <a:p>
          <a:endParaRPr lang="en-US"/>
        </a:p>
      </dgm:t>
    </dgm:pt>
    <dgm:pt modelId="{64AD0D33-BB61-468F-881D-399B428926F4}" type="pres">
      <dgm:prSet presAssocID="{09590E52-FDB0-43F1-8303-A5B77958C9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98BF7B-ADE1-426C-BA24-9EFF41652A1F}" type="pres">
      <dgm:prSet presAssocID="{61FDF7F6-1836-4FEF-862F-C81AED37E8A3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05F12-3BBA-4060-8955-5A5E77900B77}" type="pres">
      <dgm:prSet presAssocID="{57B9194E-C2A5-4A75-A8EA-7C6EE821F2BA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B4ADA9-E99B-4C87-B477-C110AAA894F6}" type="presOf" srcId="{09590E52-FDB0-43F1-8303-A5B77958C930}" destId="{64AD0D33-BB61-468F-881D-399B428926F4}" srcOrd="0" destOrd="0" presId="urn:microsoft.com/office/officeart/2005/8/layout/arrow5"/>
    <dgm:cxn modelId="{4ACC5D8F-E817-48DC-81C6-A7D2E6A195B6}" srcId="{09590E52-FDB0-43F1-8303-A5B77958C930}" destId="{57B9194E-C2A5-4A75-A8EA-7C6EE821F2BA}" srcOrd="1" destOrd="0" parTransId="{0D5D0BD7-6233-466C-B351-FBED6D8119E2}" sibTransId="{CBC40DEF-9165-4A14-A458-D3F9C8F0047C}"/>
    <dgm:cxn modelId="{CA39F58E-3F33-4F50-BBB4-187D2272B42A}" type="presOf" srcId="{61FDF7F6-1836-4FEF-862F-C81AED37E8A3}" destId="{3098BF7B-ADE1-426C-BA24-9EFF41652A1F}" srcOrd="0" destOrd="0" presId="urn:microsoft.com/office/officeart/2005/8/layout/arrow5"/>
    <dgm:cxn modelId="{AC63A367-F3CF-4E2B-A7A8-BD7C105F31CB}" type="presOf" srcId="{57B9194E-C2A5-4A75-A8EA-7C6EE821F2BA}" destId="{38D05F12-3BBA-4060-8955-5A5E77900B77}" srcOrd="0" destOrd="0" presId="urn:microsoft.com/office/officeart/2005/8/layout/arrow5"/>
    <dgm:cxn modelId="{9A477C83-DF86-442F-9EDA-ED8260A7BB0F}" srcId="{09590E52-FDB0-43F1-8303-A5B77958C930}" destId="{61FDF7F6-1836-4FEF-862F-C81AED37E8A3}" srcOrd="0" destOrd="0" parTransId="{D1073059-91FC-4D97-B2C9-E6E93D30C872}" sibTransId="{52BD136F-8CE4-4811-8656-11C7ED131A7D}"/>
    <dgm:cxn modelId="{049DD43C-1AE9-4AB7-9F57-1EC8526BC87D}" type="presParOf" srcId="{64AD0D33-BB61-468F-881D-399B428926F4}" destId="{3098BF7B-ADE1-426C-BA24-9EFF41652A1F}" srcOrd="0" destOrd="0" presId="urn:microsoft.com/office/officeart/2005/8/layout/arrow5"/>
    <dgm:cxn modelId="{2DE0397E-4FB0-46FE-BC66-C08CA2C2B994}" type="presParOf" srcId="{64AD0D33-BB61-468F-881D-399B428926F4}" destId="{38D05F12-3BBA-4060-8955-5A5E77900B77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6C3F8-0138-4C24-A7AE-31629297012F}">
      <dsp:nvSpPr>
        <dsp:cNvPr id="0" name=""/>
        <dsp:cNvSpPr/>
      </dsp:nvSpPr>
      <dsp:spPr>
        <a:xfrm rot="2562564">
          <a:off x="3001006" y="3140050"/>
          <a:ext cx="686197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686197" y="234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CD0B0-A10C-4CBD-96CC-1A9FAF58DB4C}">
      <dsp:nvSpPr>
        <dsp:cNvPr id="0" name=""/>
        <dsp:cNvSpPr/>
      </dsp:nvSpPr>
      <dsp:spPr>
        <a:xfrm>
          <a:off x="3091994" y="2202557"/>
          <a:ext cx="877144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877144" y="234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A60D4-F8AA-4E06-9AD7-A96CA0B34153}">
      <dsp:nvSpPr>
        <dsp:cNvPr id="0" name=""/>
        <dsp:cNvSpPr/>
      </dsp:nvSpPr>
      <dsp:spPr>
        <a:xfrm rot="19101740">
          <a:off x="2991299" y="1258967"/>
          <a:ext cx="797146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797146" y="2342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48006-0F32-4544-B57F-340DC15B880E}">
      <dsp:nvSpPr>
        <dsp:cNvPr id="0" name=""/>
        <dsp:cNvSpPr/>
      </dsp:nvSpPr>
      <dsp:spPr>
        <a:xfrm>
          <a:off x="1237763" y="1135256"/>
          <a:ext cx="2181448" cy="218144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AFEFA-EAC4-478C-B7B4-F8174C1424E3}">
      <dsp:nvSpPr>
        <dsp:cNvPr id="0" name=""/>
        <dsp:cNvSpPr/>
      </dsp:nvSpPr>
      <dsp:spPr>
        <a:xfrm>
          <a:off x="3533491" y="1285"/>
          <a:ext cx="1221191" cy="1221191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solidFill>
                <a:schemeClr val="tx1"/>
              </a:solidFill>
              <a:effectLst/>
            </a:rPr>
            <a:t>Water</a:t>
          </a:r>
          <a:endParaRPr lang="en-US" sz="1300" b="1" kern="1200" dirty="0">
            <a:solidFill>
              <a:schemeClr val="tx1"/>
            </a:solidFill>
            <a:effectLst/>
          </a:endParaRPr>
        </a:p>
      </dsp:txBody>
      <dsp:txXfrm>
        <a:off x="3712330" y="180124"/>
        <a:ext cx="863513" cy="863513"/>
      </dsp:txXfrm>
    </dsp:sp>
    <dsp:sp modelId="{129E3E56-B9AB-428F-A83E-74085C8450AF}">
      <dsp:nvSpPr>
        <dsp:cNvPr id="0" name=""/>
        <dsp:cNvSpPr/>
      </dsp:nvSpPr>
      <dsp:spPr>
        <a:xfrm>
          <a:off x="4876801" y="1285"/>
          <a:ext cx="1831786" cy="1221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kern="1200" dirty="0" smtClean="0"/>
            <a:t>Water Utilities</a:t>
          </a:r>
          <a:endParaRPr lang="en-US" sz="2100" b="0" kern="1200" dirty="0"/>
        </a:p>
      </dsp:txBody>
      <dsp:txXfrm>
        <a:off x="4876801" y="1285"/>
        <a:ext cx="1831786" cy="1221191"/>
      </dsp:txXfrm>
    </dsp:sp>
    <dsp:sp modelId="{C6FEB996-2EDE-477E-B3A4-231FB7751DFE}">
      <dsp:nvSpPr>
        <dsp:cNvPr id="0" name=""/>
        <dsp:cNvSpPr/>
      </dsp:nvSpPr>
      <dsp:spPr>
        <a:xfrm>
          <a:off x="3969139" y="1615384"/>
          <a:ext cx="1221191" cy="1221191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solidFill>
                <a:schemeClr val="tx1"/>
              </a:solidFill>
              <a:effectLst/>
            </a:rPr>
            <a:t>Load</a:t>
          </a:r>
          <a:endParaRPr lang="en-US" sz="1300" b="1" kern="1200" dirty="0">
            <a:solidFill>
              <a:schemeClr val="tx1"/>
            </a:solidFill>
            <a:effectLst/>
          </a:endParaRPr>
        </a:p>
      </dsp:txBody>
      <dsp:txXfrm>
        <a:off x="4147978" y="1794223"/>
        <a:ext cx="863513" cy="863513"/>
      </dsp:txXfrm>
    </dsp:sp>
    <dsp:sp modelId="{5686CD5A-2AEA-4BF2-8C8D-F49813B90307}">
      <dsp:nvSpPr>
        <dsp:cNvPr id="0" name=""/>
        <dsp:cNvSpPr/>
      </dsp:nvSpPr>
      <dsp:spPr>
        <a:xfrm>
          <a:off x="5312449" y="1615384"/>
          <a:ext cx="1831786" cy="1221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kern="1200" smtClean="0"/>
            <a:t>Agricultural Demands</a:t>
          </a:r>
          <a:endParaRPr lang="en-US" sz="2100" b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kern="1200" smtClean="0"/>
            <a:t>Municipal Demands</a:t>
          </a:r>
          <a:endParaRPr lang="en-US" sz="2100" b="0" kern="1200" dirty="0"/>
        </a:p>
      </dsp:txBody>
      <dsp:txXfrm>
        <a:off x="5312449" y="1615384"/>
        <a:ext cx="1831786" cy="1221191"/>
      </dsp:txXfrm>
    </dsp:sp>
    <dsp:sp modelId="{75A31BB4-E09A-497C-915D-57F1B958461A}">
      <dsp:nvSpPr>
        <dsp:cNvPr id="0" name=""/>
        <dsp:cNvSpPr/>
      </dsp:nvSpPr>
      <dsp:spPr>
        <a:xfrm>
          <a:off x="3422661" y="3185645"/>
          <a:ext cx="1308868" cy="130886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solidFill>
                <a:schemeClr val="tx1"/>
              </a:solidFill>
              <a:effectLst/>
            </a:rPr>
            <a:t>Resources</a:t>
          </a:r>
          <a:endParaRPr lang="en-US" sz="1300" b="1" kern="1200" dirty="0">
            <a:solidFill>
              <a:schemeClr val="tx1"/>
            </a:solidFill>
            <a:effectLst/>
          </a:endParaRPr>
        </a:p>
      </dsp:txBody>
      <dsp:txXfrm>
        <a:off x="3614340" y="3377324"/>
        <a:ext cx="925510" cy="925510"/>
      </dsp:txXfrm>
    </dsp:sp>
    <dsp:sp modelId="{34CBB8E2-A287-4BEE-8BBD-467B02384AA7}">
      <dsp:nvSpPr>
        <dsp:cNvPr id="0" name=""/>
        <dsp:cNvSpPr/>
      </dsp:nvSpPr>
      <dsp:spPr>
        <a:xfrm>
          <a:off x="4862417" y="3185645"/>
          <a:ext cx="1963303" cy="130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Hydroelectric Availability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Cooling Water for Thermal</a:t>
          </a:r>
          <a:endParaRPr lang="en-US" sz="2100" kern="1200" dirty="0"/>
        </a:p>
      </dsp:txBody>
      <dsp:txXfrm>
        <a:off x="4862417" y="3185645"/>
        <a:ext cx="1963303" cy="1308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26A18-C023-4680-B0FF-2EF4CAA3038B}">
      <dsp:nvSpPr>
        <dsp:cNvPr id="0" name=""/>
        <dsp:cNvSpPr/>
      </dsp:nvSpPr>
      <dsp:spPr>
        <a:xfrm>
          <a:off x="2054273" y="593773"/>
          <a:ext cx="3968653" cy="3968653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3816F-D82D-45F4-B5A8-BB231A34E5E8}">
      <dsp:nvSpPr>
        <dsp:cNvPr id="0" name=""/>
        <dsp:cNvSpPr/>
      </dsp:nvSpPr>
      <dsp:spPr>
        <a:xfrm>
          <a:off x="2054273" y="593773"/>
          <a:ext cx="3968653" cy="3968653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F9DE4-C046-48D7-8BED-C0AC7F838B00}">
      <dsp:nvSpPr>
        <dsp:cNvPr id="0" name=""/>
        <dsp:cNvSpPr/>
      </dsp:nvSpPr>
      <dsp:spPr>
        <a:xfrm>
          <a:off x="2054273" y="593773"/>
          <a:ext cx="3968653" cy="3968653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A9B07-D01A-4FFC-A5D3-AFD12D953A43}">
      <dsp:nvSpPr>
        <dsp:cNvPr id="0" name=""/>
        <dsp:cNvSpPr/>
      </dsp:nvSpPr>
      <dsp:spPr>
        <a:xfrm>
          <a:off x="2054273" y="593773"/>
          <a:ext cx="3968653" cy="3968653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2BF4A-706F-4C6D-B5F7-B253E0F19FAB}">
      <dsp:nvSpPr>
        <dsp:cNvPr id="0" name=""/>
        <dsp:cNvSpPr/>
      </dsp:nvSpPr>
      <dsp:spPr>
        <a:xfrm>
          <a:off x="3125576" y="1665076"/>
          <a:ext cx="1826046" cy="1826046"/>
        </a:xfrm>
        <a:prstGeom prst="ellipse">
          <a:avLst/>
        </a:prstGeom>
        <a:solidFill>
          <a:srgbClr val="336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Water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solidFill>
                <a:srgbClr val="FF0000"/>
              </a:solidFill>
              <a:sym typeface="Wingdings"/>
            </a:rPr>
            <a:t></a:t>
          </a:r>
          <a:r>
            <a:rPr lang="en-US" sz="2700" kern="1200" dirty="0" smtClean="0"/>
            <a:t> Energy</a:t>
          </a:r>
          <a:endParaRPr lang="en-US" sz="2700" kern="1200" dirty="0"/>
        </a:p>
      </dsp:txBody>
      <dsp:txXfrm>
        <a:off x="3392994" y="1932494"/>
        <a:ext cx="1291210" cy="1291210"/>
      </dsp:txXfrm>
    </dsp:sp>
    <dsp:sp modelId="{1D46AF0F-E989-465A-A6DA-594152B195D0}">
      <dsp:nvSpPr>
        <dsp:cNvPr id="0" name=""/>
        <dsp:cNvSpPr/>
      </dsp:nvSpPr>
      <dsp:spPr>
        <a:xfrm>
          <a:off x="3399483" y="673"/>
          <a:ext cx="1278232" cy="1278232"/>
        </a:xfrm>
        <a:prstGeom prst="ellipse">
          <a:avLst/>
        </a:prstGeom>
        <a:solidFill>
          <a:srgbClr val="ABCF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effectLst/>
            </a:rPr>
            <a:t>Collaborate</a:t>
          </a:r>
          <a:endParaRPr lang="en-US" sz="1200" b="1" kern="1200" dirty="0">
            <a:solidFill>
              <a:schemeClr val="tx1"/>
            </a:solidFill>
            <a:effectLst/>
          </a:endParaRPr>
        </a:p>
      </dsp:txBody>
      <dsp:txXfrm>
        <a:off x="3586676" y="187866"/>
        <a:ext cx="903846" cy="903846"/>
      </dsp:txXfrm>
    </dsp:sp>
    <dsp:sp modelId="{1E5BCAE3-F4F2-47CE-A51C-827AF9FC1D08}">
      <dsp:nvSpPr>
        <dsp:cNvPr id="0" name=""/>
        <dsp:cNvSpPr/>
      </dsp:nvSpPr>
      <dsp:spPr>
        <a:xfrm>
          <a:off x="5337794" y="1938983"/>
          <a:ext cx="1278232" cy="1278232"/>
        </a:xfrm>
        <a:prstGeom prst="ellipse">
          <a:avLst/>
        </a:prstGeom>
        <a:solidFill>
          <a:srgbClr val="ABCF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effectLst/>
            </a:rPr>
            <a:t>Evaluate Study Case</a:t>
          </a:r>
          <a:endParaRPr lang="en-US" sz="1200" b="1" kern="1200" dirty="0">
            <a:solidFill>
              <a:schemeClr val="tx1"/>
            </a:solidFill>
            <a:effectLst/>
          </a:endParaRPr>
        </a:p>
      </dsp:txBody>
      <dsp:txXfrm>
        <a:off x="5524987" y="2126176"/>
        <a:ext cx="903846" cy="903846"/>
      </dsp:txXfrm>
    </dsp:sp>
    <dsp:sp modelId="{FD2992DA-EE55-46A2-B6AC-FC6CDD3928B6}">
      <dsp:nvSpPr>
        <dsp:cNvPr id="0" name=""/>
        <dsp:cNvSpPr/>
      </dsp:nvSpPr>
      <dsp:spPr>
        <a:xfrm>
          <a:off x="3399483" y="3877294"/>
          <a:ext cx="1278232" cy="1278232"/>
        </a:xfrm>
        <a:prstGeom prst="ellipse">
          <a:avLst/>
        </a:prstGeom>
        <a:solidFill>
          <a:srgbClr val="ABCF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effectLst/>
            </a:rPr>
            <a:t>Develop Scenario</a:t>
          </a:r>
          <a:endParaRPr lang="en-US" sz="1100" b="1" kern="1200" dirty="0">
            <a:solidFill>
              <a:schemeClr val="tx1"/>
            </a:solidFill>
            <a:effectLst/>
          </a:endParaRPr>
        </a:p>
      </dsp:txBody>
      <dsp:txXfrm>
        <a:off x="3586676" y="4064487"/>
        <a:ext cx="903846" cy="903846"/>
      </dsp:txXfrm>
    </dsp:sp>
    <dsp:sp modelId="{10943B1D-AE29-43C8-ACCE-D1C1402D445D}">
      <dsp:nvSpPr>
        <dsp:cNvPr id="0" name=""/>
        <dsp:cNvSpPr/>
      </dsp:nvSpPr>
      <dsp:spPr>
        <a:xfrm>
          <a:off x="1461173" y="1938983"/>
          <a:ext cx="1278232" cy="1278232"/>
        </a:xfrm>
        <a:prstGeom prst="ellipse">
          <a:avLst/>
        </a:prstGeom>
        <a:solidFill>
          <a:srgbClr val="ABCF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effectLst/>
            </a:rPr>
            <a:t>Apply Research</a:t>
          </a:r>
          <a:endParaRPr lang="en-US" sz="1100" b="1" kern="1200" dirty="0">
            <a:solidFill>
              <a:schemeClr val="tx1"/>
            </a:solidFill>
            <a:effectLst/>
          </a:endParaRPr>
        </a:p>
      </dsp:txBody>
      <dsp:txXfrm>
        <a:off x="1648366" y="2126176"/>
        <a:ext cx="903846" cy="903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BA8DA-FE74-4A37-8418-6D79D6519B35}">
      <dsp:nvSpPr>
        <dsp:cNvPr id="0" name=""/>
        <dsp:cNvSpPr/>
      </dsp:nvSpPr>
      <dsp:spPr>
        <a:xfrm>
          <a:off x="3056436" y="2733521"/>
          <a:ext cx="1888126" cy="1888126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 dirty="0"/>
        </a:p>
      </dsp:txBody>
      <dsp:txXfrm>
        <a:off x="3332946" y="3010031"/>
        <a:ext cx="1335106" cy="1335106"/>
      </dsp:txXfrm>
    </dsp:sp>
    <dsp:sp modelId="{B134CF09-1FDB-42A3-9CE4-A66F041DC619}">
      <dsp:nvSpPr>
        <dsp:cNvPr id="0" name=""/>
        <dsp:cNvSpPr/>
      </dsp:nvSpPr>
      <dsp:spPr>
        <a:xfrm rot="10800000">
          <a:off x="852743" y="3408526"/>
          <a:ext cx="2082490" cy="538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C41C3-664C-4CE8-B025-EDA6EF740A0B}">
      <dsp:nvSpPr>
        <dsp:cNvPr id="0" name=""/>
        <dsp:cNvSpPr/>
      </dsp:nvSpPr>
      <dsp:spPr>
        <a:xfrm>
          <a:off x="191898" y="3148909"/>
          <a:ext cx="1321688" cy="1057350"/>
        </a:xfrm>
        <a:prstGeom prst="roundRect">
          <a:avLst>
            <a:gd name="adj" fmla="val 10000"/>
          </a:avLst>
        </a:prstGeom>
        <a:solidFill>
          <a:srgbClr val="336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WECC</a:t>
          </a:r>
          <a:endParaRPr lang="en-US" sz="1400" b="1" kern="1200" dirty="0"/>
        </a:p>
      </dsp:txBody>
      <dsp:txXfrm>
        <a:off x="222867" y="3179878"/>
        <a:ext cx="1259750" cy="995412"/>
      </dsp:txXfrm>
    </dsp:sp>
    <dsp:sp modelId="{E764636F-3CDB-484F-AD59-AAA9391A521D}">
      <dsp:nvSpPr>
        <dsp:cNvPr id="0" name=""/>
        <dsp:cNvSpPr/>
      </dsp:nvSpPr>
      <dsp:spPr>
        <a:xfrm rot="12600000">
          <a:off x="1134962" y="2355270"/>
          <a:ext cx="2082490" cy="538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717A0-63EA-4CEE-8631-B269A747DFA7}">
      <dsp:nvSpPr>
        <dsp:cNvPr id="0" name=""/>
        <dsp:cNvSpPr/>
      </dsp:nvSpPr>
      <dsp:spPr>
        <a:xfrm>
          <a:off x="613618" y="1575030"/>
          <a:ext cx="1321688" cy="1057350"/>
        </a:xfrm>
        <a:prstGeom prst="roundRect">
          <a:avLst>
            <a:gd name="adj" fmla="val 10000"/>
          </a:avLst>
        </a:prstGeom>
        <a:solidFill>
          <a:srgbClr val="336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Government</a:t>
          </a:r>
          <a:endParaRPr lang="en-US" sz="1400" b="1" kern="1200" dirty="0"/>
        </a:p>
      </dsp:txBody>
      <dsp:txXfrm>
        <a:off x="644587" y="1605999"/>
        <a:ext cx="1259750" cy="995412"/>
      </dsp:txXfrm>
    </dsp:sp>
    <dsp:sp modelId="{CCD20340-D268-4A98-9B4E-D5F47D9BE778}">
      <dsp:nvSpPr>
        <dsp:cNvPr id="0" name=""/>
        <dsp:cNvSpPr/>
      </dsp:nvSpPr>
      <dsp:spPr>
        <a:xfrm rot="14400000">
          <a:off x="1905998" y="1584233"/>
          <a:ext cx="2082490" cy="538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8B22B-CB05-47F5-B817-A2E6A3B58559}">
      <dsp:nvSpPr>
        <dsp:cNvPr id="0" name=""/>
        <dsp:cNvSpPr/>
      </dsp:nvSpPr>
      <dsp:spPr>
        <a:xfrm>
          <a:off x="1765777" y="422871"/>
          <a:ext cx="1321688" cy="1057350"/>
        </a:xfrm>
        <a:prstGeom prst="roundRect">
          <a:avLst>
            <a:gd name="adj" fmla="val 10000"/>
          </a:avLst>
        </a:prstGeom>
        <a:solidFill>
          <a:srgbClr val="336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Water Resource Groups</a:t>
          </a:r>
          <a:endParaRPr lang="en-US" sz="1400" b="1" kern="1200" dirty="0"/>
        </a:p>
      </dsp:txBody>
      <dsp:txXfrm>
        <a:off x="1796746" y="453840"/>
        <a:ext cx="1259750" cy="995412"/>
      </dsp:txXfrm>
    </dsp:sp>
    <dsp:sp modelId="{66F0BE72-F682-49B6-97D9-9968F9911C43}">
      <dsp:nvSpPr>
        <dsp:cNvPr id="0" name=""/>
        <dsp:cNvSpPr/>
      </dsp:nvSpPr>
      <dsp:spPr>
        <a:xfrm rot="16200000">
          <a:off x="2959254" y="1302014"/>
          <a:ext cx="2082490" cy="538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4D4E1-C83A-4F5C-BE0E-0DFC006DA1AA}">
      <dsp:nvSpPr>
        <dsp:cNvPr id="0" name=""/>
        <dsp:cNvSpPr/>
      </dsp:nvSpPr>
      <dsp:spPr>
        <a:xfrm>
          <a:off x="3339655" y="1152"/>
          <a:ext cx="1321688" cy="1057350"/>
        </a:xfrm>
        <a:prstGeom prst="roundRect">
          <a:avLst>
            <a:gd name="adj" fmla="val 10000"/>
          </a:avLst>
        </a:prstGeom>
        <a:solidFill>
          <a:srgbClr val="336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Water and Energy Utilities</a:t>
          </a:r>
        </a:p>
      </dsp:txBody>
      <dsp:txXfrm>
        <a:off x="3370624" y="32121"/>
        <a:ext cx="1259750" cy="995412"/>
      </dsp:txXfrm>
    </dsp:sp>
    <dsp:sp modelId="{9B30DCE8-CE3A-48AF-9D35-2770894C0B70}">
      <dsp:nvSpPr>
        <dsp:cNvPr id="0" name=""/>
        <dsp:cNvSpPr/>
      </dsp:nvSpPr>
      <dsp:spPr>
        <a:xfrm rot="18000000">
          <a:off x="4012510" y="1584233"/>
          <a:ext cx="2082490" cy="538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8D132-5810-4191-BD1B-F99E80D0AE97}">
      <dsp:nvSpPr>
        <dsp:cNvPr id="0" name=""/>
        <dsp:cNvSpPr/>
      </dsp:nvSpPr>
      <dsp:spPr>
        <a:xfrm>
          <a:off x="4913534" y="422871"/>
          <a:ext cx="1321688" cy="1057350"/>
        </a:xfrm>
        <a:prstGeom prst="roundRect">
          <a:avLst>
            <a:gd name="adj" fmla="val 10000"/>
          </a:avLst>
        </a:prstGeom>
        <a:solidFill>
          <a:srgbClr val="336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Transmission Owners, Operators, Developers</a:t>
          </a:r>
        </a:p>
      </dsp:txBody>
      <dsp:txXfrm>
        <a:off x="4944503" y="453840"/>
        <a:ext cx="1259750" cy="995412"/>
      </dsp:txXfrm>
    </dsp:sp>
    <dsp:sp modelId="{AE32CEE9-BB31-4280-97AE-36AB3B1685EA}">
      <dsp:nvSpPr>
        <dsp:cNvPr id="0" name=""/>
        <dsp:cNvSpPr/>
      </dsp:nvSpPr>
      <dsp:spPr>
        <a:xfrm rot="19800000">
          <a:off x="4783547" y="2355270"/>
          <a:ext cx="2082490" cy="538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1E73D-6813-4DD8-A82C-4F07FD3E694D}">
      <dsp:nvSpPr>
        <dsp:cNvPr id="0" name=""/>
        <dsp:cNvSpPr/>
      </dsp:nvSpPr>
      <dsp:spPr>
        <a:xfrm>
          <a:off x="6065693" y="1575030"/>
          <a:ext cx="1321688" cy="1057350"/>
        </a:xfrm>
        <a:prstGeom prst="roundRect">
          <a:avLst>
            <a:gd name="adj" fmla="val 10000"/>
          </a:avLst>
        </a:prstGeom>
        <a:solidFill>
          <a:srgbClr val="336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NGOs</a:t>
          </a:r>
        </a:p>
      </dsp:txBody>
      <dsp:txXfrm>
        <a:off x="6096662" y="1605999"/>
        <a:ext cx="1259750" cy="995412"/>
      </dsp:txXfrm>
    </dsp:sp>
    <dsp:sp modelId="{28971ED5-CD5C-40BC-8419-8436F9D6D9AF}">
      <dsp:nvSpPr>
        <dsp:cNvPr id="0" name=""/>
        <dsp:cNvSpPr/>
      </dsp:nvSpPr>
      <dsp:spPr>
        <a:xfrm>
          <a:off x="5065766" y="3408526"/>
          <a:ext cx="2082490" cy="53811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7AEF7-DAD5-41A5-8F74-26F8EF73C26D}">
      <dsp:nvSpPr>
        <dsp:cNvPr id="0" name=""/>
        <dsp:cNvSpPr/>
      </dsp:nvSpPr>
      <dsp:spPr>
        <a:xfrm>
          <a:off x="6487412" y="3148909"/>
          <a:ext cx="1321688" cy="1057350"/>
        </a:xfrm>
        <a:prstGeom prst="roundRect">
          <a:avLst>
            <a:gd name="adj" fmla="val 10000"/>
          </a:avLst>
        </a:prstGeom>
        <a:solidFill>
          <a:srgbClr val="336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Tribes</a:t>
          </a:r>
        </a:p>
      </dsp:txBody>
      <dsp:txXfrm>
        <a:off x="6518381" y="3179878"/>
        <a:ext cx="1259750" cy="995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8BF7B-ADE1-426C-BA24-9EFF41652A1F}">
      <dsp:nvSpPr>
        <dsp:cNvPr id="0" name=""/>
        <dsp:cNvSpPr/>
      </dsp:nvSpPr>
      <dsp:spPr>
        <a:xfrm rot="16200000">
          <a:off x="147" y="500360"/>
          <a:ext cx="980479" cy="98047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Water</a:t>
          </a:r>
          <a:endParaRPr lang="en-US" sz="1400" kern="1200" dirty="0"/>
        </a:p>
      </dsp:txBody>
      <dsp:txXfrm rot="5400000">
        <a:off x="147" y="745480"/>
        <a:ext cx="808895" cy="490239"/>
      </dsp:txXfrm>
    </dsp:sp>
    <dsp:sp modelId="{38D05F12-3BBA-4060-8955-5A5E77900B77}">
      <dsp:nvSpPr>
        <dsp:cNvPr id="0" name=""/>
        <dsp:cNvSpPr/>
      </dsp:nvSpPr>
      <dsp:spPr>
        <a:xfrm rot="5400000">
          <a:off x="1076772" y="500360"/>
          <a:ext cx="980479" cy="980479"/>
        </a:xfrm>
        <a:prstGeom prst="downArrow">
          <a:avLst>
            <a:gd name="adj1" fmla="val 50000"/>
            <a:gd name="adj2" fmla="val 35000"/>
          </a:avLst>
        </a:prstGeom>
        <a:solidFill>
          <a:srgbClr val="ABCF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Energy</a:t>
          </a:r>
          <a:endParaRPr lang="en-US" sz="1400" kern="1200" dirty="0">
            <a:solidFill>
              <a:schemeClr val="tx1"/>
            </a:solidFill>
          </a:endParaRPr>
        </a:p>
      </dsp:txBody>
      <dsp:txXfrm rot="-5400000">
        <a:off x="1248356" y="745480"/>
        <a:ext cx="808895" cy="490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05B7-FDA7-4EAE-9BE0-8A38B9D58A74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B60B8-B62C-4F20-BD96-95BBE76732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9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D3898-E766-409A-8A1E-E7A10C4BD8C6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D42BD-2998-4F59-A315-7FBD34F68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D42BD-2998-4F59-A315-7FBD34F6820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r>
              <a:rPr lang="en-US" baseline="0" dirty="0" smtClean="0"/>
              <a:t> and resources depend on Water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D42BD-2998-4F59-A315-7FBD34F682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What others have asked TEPPC to do…</a:t>
            </a:r>
          </a:p>
          <a:p>
            <a:pPr algn="l"/>
            <a:r>
              <a:rPr lang="en-US" dirty="0"/>
              <a:t>Mention other studies conducted…compare pre vs. post-grant number of studies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1977 drought</a:t>
            </a:r>
          </a:p>
          <a:p>
            <a:pPr algn="l"/>
            <a:r>
              <a:rPr lang="en-US" dirty="0"/>
              <a:t>Sandia National Lab</a:t>
            </a:r>
          </a:p>
          <a:p>
            <a:pPr algn="l"/>
            <a:r>
              <a:rPr lang="en-US" dirty="0"/>
              <a:t>Argonne National Lab</a:t>
            </a:r>
          </a:p>
          <a:p>
            <a:pPr algn="l"/>
            <a:r>
              <a:rPr lang="en-US" dirty="0"/>
              <a:t>NREL</a:t>
            </a:r>
          </a:p>
          <a:p>
            <a:pPr algn="l"/>
            <a:r>
              <a:rPr lang="en-US" dirty="0"/>
              <a:t>WGA policy input</a:t>
            </a:r>
          </a:p>
          <a:p>
            <a:pPr algn="l"/>
            <a:endParaRPr lang="en-US" dirty="0"/>
          </a:p>
          <a:p>
            <a:r>
              <a:rPr lang="en-US" dirty="0" smtClean="0"/>
              <a:t>Other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High EE/DR/DG</a:t>
            </a:r>
          </a:p>
          <a:p>
            <a:r>
              <a:rPr lang="en-US" baseline="0" dirty="0" smtClean="0"/>
              <a:t>Expansion Cases – capital cost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BCA00-3724-461A-92A6-F98A9CACAFF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4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Intent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WGA-led effort</a:t>
            </a:r>
          </a:p>
          <a:p>
            <a:r>
              <a:rPr lang="en-CA" dirty="0" smtClean="0"/>
              <a:t>Water Availability for Generation</a:t>
            </a:r>
          </a:p>
          <a:p>
            <a:r>
              <a:rPr lang="en-CA" dirty="0" smtClean="0"/>
              <a:t>Water Types</a:t>
            </a:r>
          </a:p>
          <a:p>
            <a:r>
              <a:rPr lang="en-CA" dirty="0" smtClean="0"/>
              <a:t>Constraints and Costs</a:t>
            </a:r>
          </a:p>
          <a:p>
            <a:r>
              <a:rPr lang="en-CA" dirty="0" smtClean="0"/>
              <a:t>Dry Cooling Alternatives</a:t>
            </a:r>
          </a:p>
          <a:p>
            <a:r>
              <a:rPr lang="en-CA" dirty="0" smtClean="0"/>
              <a:t>Water Constrained Generation Hubs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D42BD-2998-4F59-A315-7FBD34F682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D42BD-2998-4F59-A315-7FBD34F682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1144">
              <a:defRPr/>
            </a:pPr>
            <a:fld id="{5A074B31-EEAC-4370-A9AB-99DFA412E40C}" type="slidenum">
              <a:rPr lang="en-US" smtClean="0"/>
              <a:pPr defTabSz="911144">
                <a:defRPr/>
              </a:pPr>
              <a:t>7</a:t>
            </a:fld>
            <a:endParaRPr lang="en-US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670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/>
            </a:lvl1pPr>
          </a:lstStyle>
          <a:p>
            <a:r>
              <a:rPr lang="en-US" sz="3600" dirty="0" smtClean="0"/>
              <a:t>[Presenter’s Name]</a:t>
            </a:r>
            <a:br>
              <a:rPr lang="en-US" sz="3600" dirty="0" smtClean="0"/>
            </a:br>
            <a:r>
              <a:rPr lang="en-US" sz="3600" dirty="0" smtClean="0"/>
              <a:t>[Presenter’s Title]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2000" y="4419600"/>
            <a:ext cx="7772400" cy="1676400"/>
          </a:xfrm>
          <a:prstGeom prst="rect">
            <a:avLst/>
          </a:prstGeom>
          <a:ln>
            <a:solidFill>
              <a:srgbClr val="336666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3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[Presentation Title]</a:t>
            </a:r>
          </a:p>
          <a:p>
            <a:r>
              <a:rPr lang="en-US" dirty="0" smtClean="0"/>
              <a:t>[Date]</a:t>
            </a:r>
          </a:p>
          <a:p>
            <a:r>
              <a:rPr lang="en-US" dirty="0" smtClean="0"/>
              <a:t>[Location]</a:t>
            </a:r>
            <a:endParaRPr lang="en-US" dirty="0"/>
          </a:p>
        </p:txBody>
      </p:sp>
      <p:pic>
        <p:nvPicPr>
          <p:cNvPr id="1026" name="Picture 2" descr="C:\Documents and Settings\jramey\My Documents\My Pictures\WECCOfficialLogo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57200"/>
            <a:ext cx="5914009" cy="166063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52400" y="6324600"/>
            <a:ext cx="533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5546FDE-C026-4985-97AA-AD5D05DA2C5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5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Pj0315598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62100"/>
            <a:ext cx="8485188" cy="499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590550" y="1371600"/>
            <a:ext cx="8001000" cy="0"/>
          </a:xfrm>
          <a:prstGeom prst="line">
            <a:avLst/>
          </a:prstGeom>
          <a:ln w="19050">
            <a:solidFill>
              <a:srgbClr val="33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180114" y="4678878"/>
            <a:ext cx="4583876" cy="1507610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31788" y="249238"/>
            <a:ext cx="8456612" cy="973137"/>
          </a:xfrm>
          <a:prstGeom prst="rect">
            <a:avLst/>
          </a:prstGeom>
        </p:spPr>
        <p:txBody>
          <a:bodyPr/>
          <a:lstStyle>
            <a:lvl1pPr>
              <a:buNone/>
              <a:defRPr sz="4000" i="1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62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021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021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 descr="WECCOfficialLogo2.jpg"/>
          <p:cNvPicPr>
            <a:picLocks noChangeAspect="1"/>
          </p:cNvPicPr>
          <p:nvPr userDrawn="1"/>
        </p:nvPicPr>
        <p:blipFill>
          <a:blip r:embed="rId2" cstate="print"/>
          <a:srcRect b="3548"/>
          <a:stretch>
            <a:fillRect/>
          </a:stretch>
        </p:blipFill>
        <p:spPr>
          <a:xfrm>
            <a:off x="6577584" y="6019799"/>
            <a:ext cx="2414016" cy="676656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590550" y="1371600"/>
            <a:ext cx="8001000" cy="0"/>
          </a:xfrm>
          <a:prstGeom prst="line">
            <a:avLst/>
          </a:prstGeom>
          <a:ln w="19050">
            <a:solidFill>
              <a:srgbClr val="33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8949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1"/>
            <a:ext cx="4038600" cy="297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048001"/>
            <a:ext cx="4038600" cy="297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WECCOfficialLogo2.jpg"/>
          <p:cNvPicPr>
            <a:picLocks noChangeAspect="1"/>
          </p:cNvPicPr>
          <p:nvPr userDrawn="1"/>
        </p:nvPicPr>
        <p:blipFill>
          <a:blip r:embed="rId2" cstate="print"/>
          <a:srcRect b="3548"/>
          <a:stretch>
            <a:fillRect/>
          </a:stretch>
        </p:blipFill>
        <p:spPr>
          <a:xfrm>
            <a:off x="6577584" y="6019799"/>
            <a:ext cx="2414016" cy="676656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590550" y="1371600"/>
            <a:ext cx="8001000" cy="0"/>
          </a:xfrm>
          <a:prstGeom prst="line">
            <a:avLst/>
          </a:prstGeom>
          <a:ln w="19050">
            <a:solidFill>
              <a:srgbClr val="33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81000" y="1600200"/>
            <a:ext cx="845820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defRPr sz="3200" b="0" cap="none" spc="0" baseline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>
              <a:buFont typeface="Courier New" pitchFamily="49" charset="0"/>
              <a:buChar char="o"/>
              <a:defRPr sz="2800" b="0" cap="none" spc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None/>
              <a:defRPr sz="2400" b="1" cap="none" spc="0" baseline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3pPr>
            <a:lvl4pPr>
              <a:buNone/>
              <a:defRPr sz="3200" b="1" cap="none" spc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4pPr>
            <a:lvl5pPr>
              <a:buNone/>
              <a:defRPr sz="3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445151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33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600200"/>
            <a:ext cx="8458200" cy="4267200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Arial" pitchFamily="34" charset="0"/>
                <a:cs typeface="Arial" pitchFamily="34" charset="0"/>
              </a:defRPr>
            </a:lvl1pPr>
            <a:lvl2pPr indent="-365760">
              <a:buFont typeface="Courier New" pitchFamily="49" charset="0"/>
              <a:buChar char="o"/>
              <a:defRPr sz="2800">
                <a:latin typeface="Arial" pitchFamily="34" charset="0"/>
                <a:cs typeface="Arial" pitchFamily="34" charset="0"/>
              </a:defRPr>
            </a:lvl2pPr>
            <a:lvl3pPr indent="-365760">
              <a:buFont typeface="Wingdings" pitchFamily="2" charset="2"/>
              <a:buChar char="§"/>
              <a:defRPr sz="2400" baseline="0">
                <a:latin typeface="Arial" pitchFamily="34" charset="0"/>
                <a:cs typeface="Arial" pitchFamily="34" charset="0"/>
              </a:defRPr>
            </a:lvl3pPr>
            <a:lvl4pPr>
              <a:buNone/>
              <a:defRPr sz="3200"/>
            </a:lvl4pPr>
            <a:lvl5pPr>
              <a:buNone/>
              <a:defRPr sz="3200"/>
            </a:lvl5pPr>
          </a:lstStyle>
          <a:p>
            <a:pPr lvl="0"/>
            <a:r>
              <a:rPr lang="en-US" dirty="0" smtClean="0"/>
              <a:t>Level 1: Arial 32pt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Level 2: Arial 28pt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Level 3: Arial 24 pt. 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Do not use text smaller than Arial 24 pt</a:t>
            </a:r>
            <a:endParaRPr lang="en-US" dirty="0" smtClean="0"/>
          </a:p>
        </p:txBody>
      </p:sp>
      <p:pic>
        <p:nvPicPr>
          <p:cNvPr id="7" name="Picture 6" descr="WECCOfficialLogo2.jpg"/>
          <p:cNvPicPr>
            <a:picLocks noChangeAspect="1"/>
          </p:cNvPicPr>
          <p:nvPr userDrawn="1"/>
        </p:nvPicPr>
        <p:blipFill>
          <a:blip r:embed="rId2" cstate="print"/>
          <a:srcRect b="3548"/>
          <a:stretch>
            <a:fillRect/>
          </a:stretch>
        </p:blipFill>
        <p:spPr>
          <a:xfrm>
            <a:off x="6577584" y="6019799"/>
            <a:ext cx="2414016" cy="67665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52400" y="6324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49EFDF-DA5F-4013-A7B2-C5D6CB3E239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90550" y="1371600"/>
            <a:ext cx="8001000" cy="0"/>
          </a:xfrm>
          <a:prstGeom prst="line">
            <a:avLst/>
          </a:prstGeom>
          <a:ln w="19050">
            <a:solidFill>
              <a:srgbClr val="33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33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90550" y="1371600"/>
            <a:ext cx="8001000" cy="0"/>
          </a:xfrm>
          <a:prstGeom prst="line">
            <a:avLst/>
          </a:prstGeom>
          <a:ln w="19050">
            <a:solidFill>
              <a:srgbClr val="33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Pj0315598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562100"/>
            <a:ext cx="8485188" cy="4999038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590550" y="1371600"/>
            <a:ext cx="8001000" cy="0"/>
          </a:xfrm>
          <a:prstGeom prst="line">
            <a:avLst/>
          </a:prstGeom>
          <a:ln w="19050">
            <a:solidFill>
              <a:srgbClr val="33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14" y="4678878"/>
            <a:ext cx="4583876" cy="1507610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(000) 999-9999</a:t>
            </a:r>
          </a:p>
          <a:p>
            <a:pPr lvl="0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31788" y="249238"/>
            <a:ext cx="8456612" cy="973137"/>
          </a:xfrm>
          <a:prstGeom prst="rect">
            <a:avLst/>
          </a:prstGeom>
        </p:spPr>
        <p:txBody>
          <a:bodyPr/>
          <a:lstStyle>
            <a:lvl1pPr>
              <a:buNone/>
              <a:defRPr sz="4000" i="1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jramey\My Documents\My Pictures\WECCOfficialLogo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57200"/>
            <a:ext cx="5913438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7772400" cy="1676400"/>
          </a:xfrm>
          <a:prstGeom prst="rect">
            <a:avLst/>
          </a:prstGeom>
          <a:ln>
            <a:solidFill>
              <a:srgbClr val="336666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3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1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33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3" descr="WECCOfficialLogo2.jpg"/>
          <p:cNvPicPr>
            <a:picLocks noChangeAspect="1"/>
          </p:cNvPicPr>
          <p:nvPr userDrawn="1"/>
        </p:nvPicPr>
        <p:blipFill>
          <a:blip r:embed="rId2" cstate="print"/>
          <a:srcRect b="3548"/>
          <a:stretch>
            <a:fillRect/>
          </a:stretch>
        </p:blipFill>
        <p:spPr bwMode="auto">
          <a:xfrm>
            <a:off x="6577013" y="6019800"/>
            <a:ext cx="241458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590550" y="1371600"/>
            <a:ext cx="8001000" cy="0"/>
          </a:xfrm>
          <a:prstGeom prst="line">
            <a:avLst/>
          </a:prstGeom>
          <a:ln w="19050">
            <a:solidFill>
              <a:srgbClr val="33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81000" y="1600200"/>
            <a:ext cx="8458200" cy="4267200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Arial" pitchFamily="34" charset="0"/>
                <a:cs typeface="Arial" pitchFamily="34" charset="0"/>
              </a:defRPr>
            </a:lvl1pPr>
            <a:lvl2pPr>
              <a:buFont typeface="Courier New" pitchFamily="49" charset="0"/>
              <a:buChar char="o"/>
              <a:defRPr sz="28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§"/>
              <a:defRPr sz="2400" baseline="0">
                <a:latin typeface="Arial" pitchFamily="34" charset="0"/>
                <a:cs typeface="Arial" pitchFamily="34" charset="0"/>
              </a:defRPr>
            </a:lvl3pPr>
            <a:lvl4pPr>
              <a:buNone/>
              <a:defRPr sz="3200"/>
            </a:lvl4pPr>
            <a:lvl5pPr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6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33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0550" y="1371600"/>
            <a:ext cx="8001000" cy="0"/>
          </a:xfrm>
          <a:prstGeom prst="line">
            <a:avLst/>
          </a:prstGeom>
          <a:ln w="19050">
            <a:solidFill>
              <a:srgbClr val="33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3" descr="WECCOfficialLogo2.jpg"/>
          <p:cNvPicPr>
            <a:picLocks noChangeAspect="1"/>
          </p:cNvPicPr>
          <p:nvPr userDrawn="1"/>
        </p:nvPicPr>
        <p:blipFill>
          <a:blip r:embed="rId2" cstate="print"/>
          <a:srcRect b="3548"/>
          <a:stretch>
            <a:fillRect/>
          </a:stretch>
        </p:blipFill>
        <p:spPr bwMode="auto">
          <a:xfrm>
            <a:off x="6577013" y="6019800"/>
            <a:ext cx="241458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01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33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0550" y="1371600"/>
            <a:ext cx="8001000" cy="0"/>
          </a:xfrm>
          <a:prstGeom prst="line">
            <a:avLst/>
          </a:prstGeom>
          <a:ln w="19050">
            <a:solidFill>
              <a:srgbClr val="33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7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33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56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33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6324600"/>
            <a:ext cx="533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5546FDE-C026-4985-97AA-AD5D05DA2C56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8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i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i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i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i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woertz@wecc.bi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cott.cauchois@comcast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Keegan Moyer</a:t>
            </a:r>
            <a:br>
              <a:rPr lang="en-US" dirty="0" smtClean="0"/>
            </a:br>
            <a:r>
              <a:rPr lang="en-US" dirty="0" smtClean="0"/>
              <a:t>Manager, Transmission Expansion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336666"/>
                </a:solidFill>
              </a:rPr>
              <a:t>WECC Response to DOE Quadrennial Energy Review</a:t>
            </a:r>
            <a:endParaRPr lang="en-US" dirty="0">
              <a:solidFill>
                <a:srgbClr val="336666"/>
              </a:solidFill>
            </a:endParaRPr>
          </a:p>
          <a:p>
            <a:r>
              <a:rPr lang="en-US" dirty="0" smtClean="0">
                <a:solidFill>
                  <a:srgbClr val="336666"/>
                </a:solidFill>
              </a:rPr>
              <a:t>June 19, 2014</a:t>
            </a:r>
            <a:endParaRPr lang="en-US" dirty="0">
              <a:solidFill>
                <a:srgbClr val="336666"/>
              </a:solidFill>
            </a:endParaRPr>
          </a:p>
          <a:p>
            <a:r>
              <a:rPr lang="en-US" dirty="0" smtClean="0">
                <a:solidFill>
                  <a:srgbClr val="336666"/>
                </a:solidFill>
              </a:rPr>
              <a:t>San Francisco, CA</a:t>
            </a:r>
            <a:endParaRPr lang="en-US" dirty="0">
              <a:solidFill>
                <a:srgbClr val="336666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Is WECC Interested?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13826984"/>
              </p:ext>
            </p:extLst>
          </p:nvPr>
        </p:nvGraphicFramePr>
        <p:xfrm>
          <a:off x="381000" y="16764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WECC Doing to Connect Water and Energy?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70587011"/>
              </p:ext>
            </p:extLst>
          </p:nvPr>
        </p:nvGraphicFramePr>
        <p:xfrm>
          <a:off x="533400" y="1397000"/>
          <a:ext cx="8077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53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57150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Result: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Lack </a:t>
            </a:r>
            <a:r>
              <a:rPr lang="en-US" sz="2000" dirty="0">
                <a:solidFill>
                  <a:prstClr val="black"/>
                </a:solidFill>
              </a:rPr>
              <a:t>of hydro resources and </a:t>
            </a:r>
            <a:r>
              <a:rPr lang="en-US" sz="2000" i="1" dirty="0">
                <a:solidFill>
                  <a:prstClr val="black"/>
                </a:solidFill>
              </a:rPr>
              <a:t>not</a:t>
            </a:r>
            <a:r>
              <a:rPr lang="en-US" sz="2000" dirty="0">
                <a:solidFill>
                  <a:prstClr val="black"/>
                </a:solidFill>
              </a:rPr>
              <a:t> the high loads or restricted thermal operation may be the Western Interconnection’s biggest concern.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448676353"/>
              </p:ext>
            </p:extLst>
          </p:nvPr>
        </p:nvGraphicFramePr>
        <p:xfrm>
          <a:off x="304800" y="2275582"/>
          <a:ext cx="8382000" cy="328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2"/>
          <p:cNvSpPr txBox="1">
            <a:spLocks/>
          </p:cNvSpPr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/>
              <a:t>10-Year Drought Study for WGA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487269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Goal: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Examine the impacts of higher temperatures, changes to the timing and quantity of precipitation and runoff</a:t>
            </a:r>
          </a:p>
        </p:txBody>
      </p:sp>
    </p:spTree>
    <p:extLst>
      <p:ext uri="{BB962C8B-B14F-4D97-AF65-F5344CB8AC3E}">
        <p14:creationId xmlns:p14="http://schemas.microsoft.com/office/powerpoint/2010/main" val="7016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11156" r="8621" b="11150"/>
          <a:stretch/>
        </p:blipFill>
        <p:spPr>
          <a:xfrm>
            <a:off x="263857" y="1542563"/>
            <a:ext cx="5189390" cy="3663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20-Year Tool Considers Water Constraints</a:t>
            </a:r>
            <a:endParaRPr lang="en-US" dirty="0"/>
          </a:p>
        </p:txBody>
      </p:sp>
      <p:sp>
        <p:nvSpPr>
          <p:cNvPr id="7" name="Plus 6"/>
          <p:cNvSpPr/>
          <p:nvPr/>
        </p:nvSpPr>
        <p:spPr>
          <a:xfrm>
            <a:off x="5162550" y="4950201"/>
            <a:ext cx="400050" cy="36332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652561">
            <a:off x="165096" y="1683210"/>
            <a:ext cx="184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Water Availability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13122" r="25329" b="11241"/>
          <a:stretch/>
        </p:blipFill>
        <p:spPr>
          <a:xfrm>
            <a:off x="4191000" y="2514600"/>
            <a:ext cx="4497663" cy="4067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652561">
            <a:off x="3708736" y="2682095"/>
            <a:ext cx="220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Water </a:t>
            </a:r>
          </a:p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Use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4694841" y="3570891"/>
            <a:ext cx="465552" cy="46986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1090507" y="2629883"/>
            <a:ext cx="465552" cy="46986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8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08446281"/>
              </p:ext>
            </p:extLst>
          </p:nvPr>
        </p:nvGraphicFramePr>
        <p:xfrm>
          <a:off x="609600" y="1549400"/>
          <a:ext cx="80010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7357829"/>
              </p:ext>
            </p:extLst>
          </p:nvPr>
        </p:nvGraphicFramePr>
        <p:xfrm>
          <a:off x="3581400" y="4267200"/>
          <a:ext cx="2057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Oval 5"/>
          <p:cNvSpPr/>
          <p:nvPr/>
        </p:nvSpPr>
        <p:spPr>
          <a:xfrm>
            <a:off x="3505200" y="4191000"/>
            <a:ext cx="2209800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800" y="1082219"/>
            <a:ext cx="312333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66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30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336666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153275" y="6705600"/>
            <a:ext cx="1838325" cy="1588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62" name="Text Box 5"/>
          <p:cNvSpPr txBox="1">
            <a:spLocks noChangeArrowheads="1"/>
          </p:cNvSpPr>
          <p:nvPr/>
        </p:nvSpPr>
        <p:spPr bwMode="auto">
          <a:xfrm>
            <a:off x="4191000" y="3124200"/>
            <a:ext cx="396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Keegan Moyer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Manager, Transmission Expansion Planning</a:t>
            </a:r>
            <a:endParaRPr lang="en-US" sz="1600" b="1" dirty="0"/>
          </a:p>
          <a:p>
            <a:r>
              <a:rPr lang="en-US" sz="1400" b="1" dirty="0"/>
              <a:t>Western Electricity Coordinating Council</a:t>
            </a:r>
            <a:br>
              <a:rPr lang="en-US" sz="1400" b="1" dirty="0"/>
            </a:br>
            <a:r>
              <a:rPr lang="en-US" sz="1400" b="1" dirty="0"/>
              <a:t>155 North 400 West, Suite 200</a:t>
            </a:r>
          </a:p>
          <a:p>
            <a:r>
              <a:rPr lang="en-US" sz="1400" b="1" dirty="0"/>
              <a:t>Salt Lake City, Utah 84103</a:t>
            </a:r>
          </a:p>
          <a:p>
            <a:r>
              <a:rPr lang="en-US" sz="1400" b="1" dirty="0" smtClean="0">
                <a:hlinkClick r:id="rId3"/>
              </a:rPr>
              <a:t>kmoyer@wecc.biz</a:t>
            </a:r>
            <a:r>
              <a:rPr lang="en-US" sz="1400" b="1" dirty="0" smtClean="0"/>
              <a:t> </a:t>
            </a:r>
          </a:p>
          <a:p>
            <a:r>
              <a:rPr lang="en-US" sz="1400" b="1" dirty="0" smtClean="0"/>
              <a:t>(801) 819-7662</a:t>
            </a:r>
            <a:endParaRPr lang="en-US" sz="1400" b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86055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CC PowerPoint">
  <a:themeElements>
    <a:clrScheme name="WECC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ABD038"/>
      </a:accent1>
      <a:accent2>
        <a:srgbClr val="C93534"/>
      </a:accent2>
      <a:accent3>
        <a:srgbClr val="4683BE"/>
      </a:accent3>
      <a:accent4>
        <a:srgbClr val="DDC62D"/>
      </a:accent4>
      <a:accent5>
        <a:srgbClr val="77CFE6"/>
      </a:accent5>
      <a:accent6>
        <a:srgbClr val="F15A22"/>
      </a:accent6>
      <a:hlink>
        <a:srgbClr val="4E514D"/>
      </a:hlink>
      <a:folHlink>
        <a:srgbClr val="E02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ECC PowerPointMaster">
  <a:themeElements>
    <a:clrScheme name="WECC Ge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ABD038"/>
      </a:accent1>
      <a:accent2>
        <a:srgbClr val="C93534"/>
      </a:accent2>
      <a:accent3>
        <a:srgbClr val="4683BE"/>
      </a:accent3>
      <a:accent4>
        <a:srgbClr val="DDC62D"/>
      </a:accent4>
      <a:accent5>
        <a:srgbClr val="77CFE6"/>
      </a:accent5>
      <a:accent6>
        <a:srgbClr val="F15A22"/>
      </a:accent6>
      <a:hlink>
        <a:srgbClr val="4E514D"/>
      </a:hlink>
      <a:folHlink>
        <a:srgbClr val="E02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1136ad-2164-4aa7-9fc4-ca3223cb33b2">6WX55FZVFCVT-8-61</_dlc_DocId>
    <_dlc_DocIdUrl xmlns="401136ad-2164-4aa7-9fc4-ca3223cb33b2">
      <Url>https://intranet.wecc.biz/departments/communications/_layouts/DocIdRedir.aspx?ID=6WX55FZVFCVT-8-61</Url>
      <Description>6WX55FZVFCVT-8-61</Description>
    </_dlc_DocIdUrl>
    <_dlc_DocIdPersistId xmlns="401136ad-2164-4aa7-9fc4-ca3223cb33b2">false</_dlc_DocIdPersist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FEEA75F87B3D478823B97A31EB2615" ma:contentTypeVersion="1" ma:contentTypeDescription="Create a new document." ma:contentTypeScope="" ma:versionID="3f67c298debb6a8d3a353cc5543f6eb2">
  <xsd:schema xmlns:xsd="http://www.w3.org/2001/XMLSchema" xmlns:xs="http://www.w3.org/2001/XMLSchema" xmlns:p="http://schemas.microsoft.com/office/2006/metadata/properties" xmlns:ns2="401136ad-2164-4aa7-9fc4-ca3223cb33b2" targetNamespace="http://schemas.microsoft.com/office/2006/metadata/properties" ma:root="true" ma:fieldsID="34391d5e6e3515cc8faf40b01813ca51" ns2:_="">
    <xsd:import namespace="401136ad-2164-4aa7-9fc4-ca3223cb33b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136ad-2164-4aa7-9fc4-ca3223cb33b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CA60A90-1B69-4172-8FC2-11805DF49975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01136ad-2164-4aa7-9fc4-ca3223cb33b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DD65BD-831B-47A4-A1F2-550CD6BE96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026BBB-30B8-4E33-9439-9AA59497E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1136ad-2164-4aa7-9fc4-ca3223cb33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C26A24C-9BC4-49D2-AF9E-384FF49AC28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WECC PowerPoint</Template>
  <TotalTime>406</TotalTime>
  <Words>229</Words>
  <Application>Microsoft Office PowerPoint</Application>
  <PresentationFormat>On-screen Show (4:3)</PresentationFormat>
  <Paragraphs>74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WECC PowerPoint</vt:lpstr>
      <vt:lpstr>1_WECC PowerPointMaster</vt:lpstr>
      <vt:lpstr>Keegan Moyer Manager, Transmission Expansion Planning</vt:lpstr>
      <vt:lpstr>Why Is WECC Interested?</vt:lpstr>
      <vt:lpstr>What is WECC Doing to Connect Water and Energy?</vt:lpstr>
      <vt:lpstr>PowerPoint Presentation</vt:lpstr>
      <vt:lpstr>20-Year Tool Considers Water Constraints</vt:lpstr>
      <vt:lpstr>Next Steps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mpeacock</dc:creator>
  <cp:lastModifiedBy>Moyer, Keegan</cp:lastModifiedBy>
  <cp:revision>40</cp:revision>
  <dcterms:created xsi:type="dcterms:W3CDTF">2011-02-03T22:50:25Z</dcterms:created>
  <dcterms:modified xsi:type="dcterms:W3CDTF">2014-06-16T18:47:47Z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0x01010051FEEA75F87B3D478823B97A31EB2615</vt:lpwstr>
  </property>
  <property fmtid="{D5CDD505-2E9C-101B-9397-08002B2CF9AE}" pid="3" name="_dlc_DocIdItemGuid">
    <vt:lpwstr>5dc34c70-1f9a-4c8f-9e3b-989a72b6ce46</vt:lpwstr>
  </property>
  <property fmtid="{D5CDD505-2E9C-101B-9397-08002B2CF9AE}" pid="4" name="Order">
    <vt:r8>6100</vt:r8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</Properties>
</file>