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8" r:id="rId1"/>
  </p:sldMasterIdLst>
  <p:notesMasterIdLst>
    <p:notesMasterId r:id="rId51"/>
  </p:notesMasterIdLst>
  <p:handoutMasterIdLst>
    <p:handoutMasterId r:id="rId52"/>
  </p:handout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itchFamily="-106" charset="0"/>
        <a:ea typeface="ＭＳ Ｐゴシック" pitchFamily="-106" charset="-128"/>
        <a:cs typeface="ＭＳ Ｐゴシック" pitchFamily="-106" charset="-128"/>
      </a:defRPr>
    </a:lvl1pPr>
    <a:lvl2pPr marL="457200" algn="l" defTabSz="457200" rtl="0" fontAlgn="base">
      <a:spcBef>
        <a:spcPct val="0"/>
      </a:spcBef>
      <a:spcAft>
        <a:spcPct val="0"/>
      </a:spcAft>
      <a:defRPr kern="1200">
        <a:solidFill>
          <a:schemeClr val="tx1"/>
        </a:solidFill>
        <a:latin typeface="Arial" pitchFamily="-106" charset="0"/>
        <a:ea typeface="ＭＳ Ｐゴシック" pitchFamily="-106" charset="-128"/>
        <a:cs typeface="ＭＳ Ｐゴシック" pitchFamily="-106" charset="-128"/>
      </a:defRPr>
    </a:lvl2pPr>
    <a:lvl3pPr marL="914400" algn="l" defTabSz="457200" rtl="0" fontAlgn="base">
      <a:spcBef>
        <a:spcPct val="0"/>
      </a:spcBef>
      <a:spcAft>
        <a:spcPct val="0"/>
      </a:spcAft>
      <a:defRPr kern="1200">
        <a:solidFill>
          <a:schemeClr val="tx1"/>
        </a:solidFill>
        <a:latin typeface="Arial" pitchFamily="-106" charset="0"/>
        <a:ea typeface="ＭＳ Ｐゴシック" pitchFamily="-106" charset="-128"/>
        <a:cs typeface="ＭＳ Ｐゴシック" pitchFamily="-106" charset="-128"/>
      </a:defRPr>
    </a:lvl3pPr>
    <a:lvl4pPr marL="1371600" algn="l" defTabSz="457200" rtl="0" fontAlgn="base">
      <a:spcBef>
        <a:spcPct val="0"/>
      </a:spcBef>
      <a:spcAft>
        <a:spcPct val="0"/>
      </a:spcAft>
      <a:defRPr kern="1200">
        <a:solidFill>
          <a:schemeClr val="tx1"/>
        </a:solidFill>
        <a:latin typeface="Arial" pitchFamily="-106" charset="0"/>
        <a:ea typeface="ＭＳ Ｐゴシック" pitchFamily="-106" charset="-128"/>
        <a:cs typeface="ＭＳ Ｐゴシック" pitchFamily="-106" charset="-128"/>
      </a:defRPr>
    </a:lvl4pPr>
    <a:lvl5pPr marL="1828800" algn="l" defTabSz="457200" rtl="0" fontAlgn="base">
      <a:spcBef>
        <a:spcPct val="0"/>
      </a:spcBef>
      <a:spcAft>
        <a:spcPct val="0"/>
      </a:spcAft>
      <a:defRPr kern="1200">
        <a:solidFill>
          <a:schemeClr val="tx1"/>
        </a:solidFill>
        <a:latin typeface="Arial" pitchFamily="-106" charset="0"/>
        <a:ea typeface="ＭＳ Ｐゴシック" pitchFamily="-106" charset="-128"/>
        <a:cs typeface="ＭＳ Ｐゴシック" pitchFamily="-106" charset="-128"/>
      </a:defRPr>
    </a:lvl5pPr>
    <a:lvl6pPr marL="2286000" algn="l" defTabSz="457200" rtl="0" eaLnBrk="1" latinLnBrk="0" hangingPunct="1">
      <a:defRPr kern="1200">
        <a:solidFill>
          <a:schemeClr val="tx1"/>
        </a:solidFill>
        <a:latin typeface="Arial" pitchFamily="-106" charset="0"/>
        <a:ea typeface="ＭＳ Ｐゴシック" pitchFamily="-106" charset="-128"/>
        <a:cs typeface="ＭＳ Ｐゴシック" pitchFamily="-106" charset="-128"/>
      </a:defRPr>
    </a:lvl6pPr>
    <a:lvl7pPr marL="2743200" algn="l" defTabSz="457200" rtl="0" eaLnBrk="1" latinLnBrk="0" hangingPunct="1">
      <a:defRPr kern="1200">
        <a:solidFill>
          <a:schemeClr val="tx1"/>
        </a:solidFill>
        <a:latin typeface="Arial" pitchFamily="-106" charset="0"/>
        <a:ea typeface="ＭＳ Ｐゴシック" pitchFamily="-106" charset="-128"/>
        <a:cs typeface="ＭＳ Ｐゴシック" pitchFamily="-106" charset="-128"/>
      </a:defRPr>
    </a:lvl7pPr>
    <a:lvl8pPr marL="3200400" algn="l" defTabSz="457200" rtl="0" eaLnBrk="1" latinLnBrk="0" hangingPunct="1">
      <a:defRPr kern="1200">
        <a:solidFill>
          <a:schemeClr val="tx1"/>
        </a:solidFill>
        <a:latin typeface="Arial" pitchFamily="-106" charset="0"/>
        <a:ea typeface="ＭＳ Ｐゴシック" pitchFamily="-106" charset="-128"/>
        <a:cs typeface="ＭＳ Ｐゴシック" pitchFamily="-106" charset="-128"/>
      </a:defRPr>
    </a:lvl8pPr>
    <a:lvl9pPr marL="3657600" algn="l" defTabSz="457200" rtl="0" eaLnBrk="1" latinLnBrk="0" hangingPunct="1">
      <a:defRPr kern="1200">
        <a:solidFill>
          <a:schemeClr val="tx1"/>
        </a:solidFill>
        <a:latin typeface="Arial" pitchFamily="-106" charset="0"/>
        <a:ea typeface="ＭＳ Ｐゴシック" pitchFamily="-106" charset="-128"/>
        <a:cs typeface="ＭＳ Ｐゴシック" pitchFamily="-106" charset="-128"/>
      </a:defRPr>
    </a:lvl9pPr>
  </p:defaultTextStyle>
  <p:extLst>
    <p:ext uri="{EFAFB233-063F-42B5-8137-9DF3F51BA10A}">
      <p15:sldGuideLst xmlns:p15="http://schemas.microsoft.com/office/powerpoint/2012/main">
        <p15:guide id="1" orient="horz" pos="4216">
          <p15:clr>
            <a:srgbClr val="A4A3A4"/>
          </p15:clr>
        </p15:guide>
        <p15:guide id="2" orient="horz" pos="3996">
          <p15:clr>
            <a:srgbClr val="A4A3A4"/>
          </p15:clr>
        </p15:guide>
        <p15:guide id="3" orient="horz" pos="4000">
          <p15:clr>
            <a:srgbClr val="A4A3A4"/>
          </p15:clr>
        </p15:guide>
        <p15:guide id="4" orient="horz" pos="348">
          <p15:clr>
            <a:srgbClr val="A4A3A4"/>
          </p15:clr>
        </p15:guide>
        <p15:guide id="5" orient="horz" pos="448">
          <p15:clr>
            <a:srgbClr val="A4A3A4"/>
          </p15:clr>
        </p15:guide>
        <p15:guide id="6" orient="horz" pos="2248">
          <p15:clr>
            <a:srgbClr val="A4A3A4"/>
          </p15:clr>
        </p15:guide>
        <p15:guide id="7" orient="horz" pos="504">
          <p15:clr>
            <a:srgbClr val="A4A3A4"/>
          </p15:clr>
        </p15:guide>
        <p15:guide id="8" orient="horz" pos="408">
          <p15:clr>
            <a:srgbClr val="A4A3A4"/>
          </p15:clr>
        </p15:guide>
        <p15:guide id="9" pos="5621">
          <p15:clr>
            <a:srgbClr val="A4A3A4"/>
          </p15:clr>
        </p15:guide>
        <p15:guide id="10" pos="2873">
          <p15:clr>
            <a:srgbClr val="A4A3A4"/>
          </p15:clr>
        </p15:guide>
        <p15:guide id="11" pos="12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66"/>
    <a:srgbClr val="FFCC00"/>
    <a:srgbClr val="0099CC"/>
    <a:srgbClr val="00A9E0"/>
    <a:srgbClr val="00425D"/>
    <a:srgbClr val="646D70"/>
    <a:srgbClr val="54A939"/>
    <a:srgbClr val="3C474F"/>
    <a:srgbClr val="FCCF18"/>
    <a:srgbClr val="0062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16" autoAdjust="0"/>
    <p:restoredTop sz="94727" autoAdjust="0"/>
  </p:normalViewPr>
  <p:slideViewPr>
    <p:cSldViewPr snapToGrid="0" showGuides="1">
      <p:cViewPr varScale="1">
        <p:scale>
          <a:sx n="70" d="100"/>
          <a:sy n="70" d="100"/>
        </p:scale>
        <p:origin x="66" y="72"/>
      </p:cViewPr>
      <p:guideLst>
        <p:guide orient="horz" pos="4216"/>
        <p:guide orient="horz" pos="3996"/>
        <p:guide orient="horz" pos="4000"/>
        <p:guide orient="horz" pos="348"/>
        <p:guide orient="horz" pos="448"/>
        <p:guide orient="horz" pos="2248"/>
        <p:guide orient="horz" pos="504"/>
        <p:guide orient="horz" pos="408"/>
        <p:guide pos="5621"/>
        <p:guide pos="2873"/>
        <p:guide pos="121"/>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106" charset="0"/>
              </a:defRPr>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106" charset="0"/>
              </a:defRPr>
            </a:lvl1pPr>
          </a:lstStyle>
          <a:p>
            <a:fld id="{69700E68-E5E7-7248-A87A-65D1E81141C3}" type="datetime1">
              <a:rPr lang="en-US"/>
              <a:pPr/>
              <a:t>4/1/2015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106" charset="0"/>
              </a:defRPr>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106" charset="0"/>
              </a:defRPr>
            </a:lvl1pPr>
          </a:lstStyle>
          <a:p>
            <a:fld id="{D7A98A14-C31D-8449-AEA9-81E85263E36B}" type="slidenum">
              <a:rPr lang="en-US"/>
              <a:pPr/>
              <a:t>‹#›</a:t>
            </a:fld>
            <a:endParaRPr lang="en-US"/>
          </a:p>
        </p:txBody>
      </p:sp>
    </p:spTree>
    <p:extLst>
      <p:ext uri="{BB962C8B-B14F-4D97-AF65-F5344CB8AC3E}">
        <p14:creationId xmlns:p14="http://schemas.microsoft.com/office/powerpoint/2010/main" val="4641318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106"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106" charset="0"/>
              </a:defRPr>
            </a:lvl1pPr>
          </a:lstStyle>
          <a:p>
            <a:fld id="{EA57D996-692C-BB42-AFE2-9A9C019A3177}" type="datetime1">
              <a:rPr lang="en-US"/>
              <a:pPr/>
              <a:t>4/1/2015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106"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106" charset="0"/>
              </a:defRPr>
            </a:lvl1pPr>
          </a:lstStyle>
          <a:p>
            <a:fld id="{EA1563FC-82AB-D046-9156-A73D670BA998}" type="slidenum">
              <a:rPr lang="en-US"/>
              <a:pPr/>
              <a:t>‹#›</a:t>
            </a:fld>
            <a:endParaRPr lang="en-US"/>
          </a:p>
        </p:txBody>
      </p:sp>
    </p:spTree>
    <p:extLst>
      <p:ext uri="{BB962C8B-B14F-4D97-AF65-F5344CB8AC3E}">
        <p14:creationId xmlns:p14="http://schemas.microsoft.com/office/powerpoint/2010/main" val="3384456852"/>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TextEdit="1"/>
          </p:cNvSpPr>
          <p:nvPr>
            <p:ph type="sldImg"/>
          </p:nvPr>
        </p:nvSpPr>
        <p:spPr>
          <a:ln/>
        </p:spPr>
      </p:sp>
      <p:sp>
        <p:nvSpPr>
          <p:cNvPr id="60419" name="Rectangle 3"/>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764404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148">
              <a:defRPr sz="1200">
                <a:solidFill>
                  <a:schemeClr val="tx1"/>
                </a:solidFill>
                <a:latin typeface="Arial" charset="0"/>
                <a:ea typeface="ＭＳ Ｐゴシック" charset="0"/>
                <a:cs typeface="ＭＳ Ｐゴシック" charset="0"/>
              </a:defRPr>
            </a:lvl1pPr>
            <a:lvl2pPr marL="735892" indent="-283035" defTabSz="915148">
              <a:defRPr sz="1200">
                <a:solidFill>
                  <a:schemeClr val="tx1"/>
                </a:solidFill>
                <a:latin typeface="Arial" charset="0"/>
                <a:ea typeface="ＭＳ Ｐゴシック" charset="0"/>
                <a:cs typeface="ＭＳ Ｐゴシック" charset="0"/>
              </a:defRPr>
            </a:lvl2pPr>
            <a:lvl3pPr marL="1132142" indent="-226428" defTabSz="915148">
              <a:defRPr sz="1200">
                <a:solidFill>
                  <a:schemeClr val="tx1"/>
                </a:solidFill>
                <a:latin typeface="Arial" charset="0"/>
                <a:ea typeface="ＭＳ Ｐゴシック" charset="0"/>
                <a:cs typeface="ＭＳ Ｐゴシック" charset="0"/>
              </a:defRPr>
            </a:lvl3pPr>
            <a:lvl4pPr marL="1584998" indent="-226428" defTabSz="915148">
              <a:defRPr sz="1200">
                <a:solidFill>
                  <a:schemeClr val="tx1"/>
                </a:solidFill>
                <a:latin typeface="Arial" charset="0"/>
                <a:ea typeface="ＭＳ Ｐゴシック" charset="0"/>
                <a:cs typeface="ＭＳ Ｐゴシック" charset="0"/>
              </a:defRPr>
            </a:lvl4pPr>
            <a:lvl5pPr marL="2037855" indent="-226428" defTabSz="915148">
              <a:defRPr sz="1200">
                <a:solidFill>
                  <a:schemeClr val="tx1"/>
                </a:solidFill>
                <a:latin typeface="Arial" charset="0"/>
                <a:ea typeface="ＭＳ Ｐゴシック" charset="0"/>
                <a:cs typeface="ＭＳ Ｐゴシック" charset="0"/>
              </a:defRPr>
            </a:lvl5pPr>
            <a:lvl6pPr marL="2490711" indent="-226428" defTabSz="915148" eaLnBrk="0" fontAlgn="base" hangingPunct="0">
              <a:spcBef>
                <a:spcPct val="30000"/>
              </a:spcBef>
              <a:spcAft>
                <a:spcPct val="0"/>
              </a:spcAft>
              <a:defRPr sz="1200">
                <a:solidFill>
                  <a:schemeClr val="tx1"/>
                </a:solidFill>
                <a:latin typeface="Arial" charset="0"/>
                <a:ea typeface="ＭＳ Ｐゴシック" charset="0"/>
                <a:cs typeface="ＭＳ Ｐゴシック" charset="0"/>
              </a:defRPr>
            </a:lvl6pPr>
            <a:lvl7pPr marL="2943568" indent="-226428" defTabSz="915148" eaLnBrk="0" fontAlgn="base" hangingPunct="0">
              <a:spcBef>
                <a:spcPct val="30000"/>
              </a:spcBef>
              <a:spcAft>
                <a:spcPct val="0"/>
              </a:spcAft>
              <a:defRPr sz="1200">
                <a:solidFill>
                  <a:schemeClr val="tx1"/>
                </a:solidFill>
                <a:latin typeface="Arial" charset="0"/>
                <a:ea typeface="ＭＳ Ｐゴシック" charset="0"/>
                <a:cs typeface="ＭＳ Ｐゴシック" charset="0"/>
              </a:defRPr>
            </a:lvl7pPr>
            <a:lvl8pPr marL="3396425" indent="-226428" defTabSz="915148" eaLnBrk="0" fontAlgn="base" hangingPunct="0">
              <a:spcBef>
                <a:spcPct val="30000"/>
              </a:spcBef>
              <a:spcAft>
                <a:spcPct val="0"/>
              </a:spcAft>
              <a:defRPr sz="1200">
                <a:solidFill>
                  <a:schemeClr val="tx1"/>
                </a:solidFill>
                <a:latin typeface="Arial" charset="0"/>
                <a:ea typeface="ＭＳ Ｐゴシック" charset="0"/>
                <a:cs typeface="ＭＳ Ｐゴシック" charset="0"/>
              </a:defRPr>
            </a:lvl8pPr>
            <a:lvl9pPr marL="3849281" indent="-226428" defTabSz="915148" eaLnBrk="0" fontAlgn="base" hangingPunct="0">
              <a:spcBef>
                <a:spcPct val="30000"/>
              </a:spcBef>
              <a:spcAft>
                <a:spcPct val="0"/>
              </a:spcAft>
              <a:defRPr sz="1200">
                <a:solidFill>
                  <a:schemeClr val="tx1"/>
                </a:solidFill>
                <a:latin typeface="Arial" charset="0"/>
                <a:ea typeface="ＭＳ Ｐゴシック" charset="0"/>
                <a:cs typeface="ＭＳ Ｐゴシック" charset="0"/>
              </a:defRPr>
            </a:lvl9pPr>
          </a:lstStyle>
          <a:p>
            <a:fld id="{D68BBA85-50B9-8C46-BE25-EF6AE185B0F8}" type="slidenum">
              <a:rPr lang="en-US">
                <a:solidFill>
                  <a:srgbClr val="000000"/>
                </a:solidFill>
              </a:rPr>
              <a:pPr/>
              <a:t>11</a:t>
            </a:fld>
            <a:endParaRPr lang="en-US">
              <a:solidFill>
                <a:srgbClr val="000000"/>
              </a:solidFill>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ea typeface="ＭＳ Ｐゴシック" charset="0"/>
              <a:cs typeface="ＭＳ Ｐゴシック" charset="0"/>
            </a:endParaRPr>
          </a:p>
        </p:txBody>
      </p:sp>
    </p:spTree>
    <p:extLst>
      <p:ext uri="{BB962C8B-B14F-4D97-AF65-F5344CB8AC3E}">
        <p14:creationId xmlns:p14="http://schemas.microsoft.com/office/powerpoint/2010/main" val="1618721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148">
              <a:defRPr sz="1200">
                <a:solidFill>
                  <a:schemeClr val="tx1"/>
                </a:solidFill>
                <a:latin typeface="Arial" charset="0"/>
                <a:ea typeface="ＭＳ Ｐゴシック" charset="0"/>
                <a:cs typeface="ＭＳ Ｐゴシック" charset="0"/>
              </a:defRPr>
            </a:lvl1pPr>
            <a:lvl2pPr marL="735892" indent="-283035" defTabSz="915148">
              <a:defRPr sz="1200">
                <a:solidFill>
                  <a:schemeClr val="tx1"/>
                </a:solidFill>
                <a:latin typeface="Arial" charset="0"/>
                <a:ea typeface="ＭＳ Ｐゴシック" charset="0"/>
                <a:cs typeface="ＭＳ Ｐゴシック" charset="0"/>
              </a:defRPr>
            </a:lvl2pPr>
            <a:lvl3pPr marL="1132142" indent="-226428" defTabSz="915148">
              <a:defRPr sz="1200">
                <a:solidFill>
                  <a:schemeClr val="tx1"/>
                </a:solidFill>
                <a:latin typeface="Arial" charset="0"/>
                <a:ea typeface="ＭＳ Ｐゴシック" charset="0"/>
                <a:cs typeface="ＭＳ Ｐゴシック" charset="0"/>
              </a:defRPr>
            </a:lvl3pPr>
            <a:lvl4pPr marL="1584998" indent="-226428" defTabSz="915148">
              <a:defRPr sz="1200">
                <a:solidFill>
                  <a:schemeClr val="tx1"/>
                </a:solidFill>
                <a:latin typeface="Arial" charset="0"/>
                <a:ea typeface="ＭＳ Ｐゴシック" charset="0"/>
                <a:cs typeface="ＭＳ Ｐゴシック" charset="0"/>
              </a:defRPr>
            </a:lvl4pPr>
            <a:lvl5pPr marL="2037855" indent="-226428" defTabSz="915148">
              <a:defRPr sz="1200">
                <a:solidFill>
                  <a:schemeClr val="tx1"/>
                </a:solidFill>
                <a:latin typeface="Arial" charset="0"/>
                <a:ea typeface="ＭＳ Ｐゴシック" charset="0"/>
                <a:cs typeface="ＭＳ Ｐゴシック" charset="0"/>
              </a:defRPr>
            </a:lvl5pPr>
            <a:lvl6pPr marL="2490711" indent="-226428" defTabSz="915148" eaLnBrk="0" fontAlgn="base" hangingPunct="0">
              <a:spcBef>
                <a:spcPct val="30000"/>
              </a:spcBef>
              <a:spcAft>
                <a:spcPct val="0"/>
              </a:spcAft>
              <a:defRPr sz="1200">
                <a:solidFill>
                  <a:schemeClr val="tx1"/>
                </a:solidFill>
                <a:latin typeface="Arial" charset="0"/>
                <a:ea typeface="ＭＳ Ｐゴシック" charset="0"/>
                <a:cs typeface="ＭＳ Ｐゴシック" charset="0"/>
              </a:defRPr>
            </a:lvl6pPr>
            <a:lvl7pPr marL="2943568" indent="-226428" defTabSz="915148" eaLnBrk="0" fontAlgn="base" hangingPunct="0">
              <a:spcBef>
                <a:spcPct val="30000"/>
              </a:spcBef>
              <a:spcAft>
                <a:spcPct val="0"/>
              </a:spcAft>
              <a:defRPr sz="1200">
                <a:solidFill>
                  <a:schemeClr val="tx1"/>
                </a:solidFill>
                <a:latin typeface="Arial" charset="0"/>
                <a:ea typeface="ＭＳ Ｐゴシック" charset="0"/>
                <a:cs typeface="ＭＳ Ｐゴシック" charset="0"/>
              </a:defRPr>
            </a:lvl7pPr>
            <a:lvl8pPr marL="3396425" indent="-226428" defTabSz="915148" eaLnBrk="0" fontAlgn="base" hangingPunct="0">
              <a:spcBef>
                <a:spcPct val="30000"/>
              </a:spcBef>
              <a:spcAft>
                <a:spcPct val="0"/>
              </a:spcAft>
              <a:defRPr sz="1200">
                <a:solidFill>
                  <a:schemeClr val="tx1"/>
                </a:solidFill>
                <a:latin typeface="Arial" charset="0"/>
                <a:ea typeface="ＭＳ Ｐゴシック" charset="0"/>
                <a:cs typeface="ＭＳ Ｐゴシック" charset="0"/>
              </a:defRPr>
            </a:lvl8pPr>
            <a:lvl9pPr marL="3849281" indent="-226428" defTabSz="915148" eaLnBrk="0" fontAlgn="base" hangingPunct="0">
              <a:spcBef>
                <a:spcPct val="30000"/>
              </a:spcBef>
              <a:spcAft>
                <a:spcPct val="0"/>
              </a:spcAft>
              <a:defRPr sz="1200">
                <a:solidFill>
                  <a:schemeClr val="tx1"/>
                </a:solidFill>
                <a:latin typeface="Arial" charset="0"/>
                <a:ea typeface="ＭＳ Ｐゴシック" charset="0"/>
                <a:cs typeface="ＭＳ Ｐゴシック" charset="0"/>
              </a:defRPr>
            </a:lvl9pPr>
          </a:lstStyle>
          <a:p>
            <a:fld id="{F240BA42-543D-7C4E-BC8A-184304DBED2A}" type="slidenum">
              <a:rPr lang="en-US">
                <a:solidFill>
                  <a:srgbClr val="000000"/>
                </a:solidFill>
              </a:rPr>
              <a:pPr/>
              <a:t>12</a:t>
            </a:fld>
            <a:endParaRPr lang="en-US">
              <a:solidFill>
                <a:srgbClr val="000000"/>
              </a:solidFill>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ea typeface="ＭＳ Ｐゴシック" charset="0"/>
              <a:cs typeface="ＭＳ Ｐゴシック" charset="0"/>
            </a:endParaRPr>
          </a:p>
        </p:txBody>
      </p:sp>
    </p:spTree>
    <p:extLst>
      <p:ext uri="{BB962C8B-B14F-4D97-AF65-F5344CB8AC3E}">
        <p14:creationId xmlns:p14="http://schemas.microsoft.com/office/powerpoint/2010/main" val="210539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148">
              <a:defRPr sz="1200">
                <a:solidFill>
                  <a:schemeClr val="tx1"/>
                </a:solidFill>
                <a:latin typeface="Arial" charset="0"/>
                <a:ea typeface="ＭＳ Ｐゴシック" charset="0"/>
                <a:cs typeface="ＭＳ Ｐゴシック" charset="0"/>
              </a:defRPr>
            </a:lvl1pPr>
            <a:lvl2pPr marL="735892" indent="-283035" defTabSz="915148">
              <a:defRPr sz="1200">
                <a:solidFill>
                  <a:schemeClr val="tx1"/>
                </a:solidFill>
                <a:latin typeface="Arial" charset="0"/>
                <a:ea typeface="ＭＳ Ｐゴシック" charset="0"/>
                <a:cs typeface="ＭＳ Ｐゴシック" charset="0"/>
              </a:defRPr>
            </a:lvl2pPr>
            <a:lvl3pPr marL="1132142" indent="-226428" defTabSz="915148">
              <a:defRPr sz="1200">
                <a:solidFill>
                  <a:schemeClr val="tx1"/>
                </a:solidFill>
                <a:latin typeface="Arial" charset="0"/>
                <a:ea typeface="ＭＳ Ｐゴシック" charset="0"/>
                <a:cs typeface="ＭＳ Ｐゴシック" charset="0"/>
              </a:defRPr>
            </a:lvl3pPr>
            <a:lvl4pPr marL="1584998" indent="-226428" defTabSz="915148">
              <a:defRPr sz="1200">
                <a:solidFill>
                  <a:schemeClr val="tx1"/>
                </a:solidFill>
                <a:latin typeface="Arial" charset="0"/>
                <a:ea typeface="ＭＳ Ｐゴシック" charset="0"/>
                <a:cs typeface="ＭＳ Ｐゴシック" charset="0"/>
              </a:defRPr>
            </a:lvl4pPr>
            <a:lvl5pPr marL="2037855" indent="-226428" defTabSz="915148">
              <a:defRPr sz="1200">
                <a:solidFill>
                  <a:schemeClr val="tx1"/>
                </a:solidFill>
                <a:latin typeface="Arial" charset="0"/>
                <a:ea typeface="ＭＳ Ｐゴシック" charset="0"/>
                <a:cs typeface="ＭＳ Ｐゴシック" charset="0"/>
              </a:defRPr>
            </a:lvl5pPr>
            <a:lvl6pPr marL="2490711" indent="-226428" defTabSz="915148" eaLnBrk="0" fontAlgn="base" hangingPunct="0">
              <a:spcBef>
                <a:spcPct val="30000"/>
              </a:spcBef>
              <a:spcAft>
                <a:spcPct val="0"/>
              </a:spcAft>
              <a:defRPr sz="1200">
                <a:solidFill>
                  <a:schemeClr val="tx1"/>
                </a:solidFill>
                <a:latin typeface="Arial" charset="0"/>
                <a:ea typeface="ＭＳ Ｐゴシック" charset="0"/>
                <a:cs typeface="ＭＳ Ｐゴシック" charset="0"/>
              </a:defRPr>
            </a:lvl6pPr>
            <a:lvl7pPr marL="2943568" indent="-226428" defTabSz="915148" eaLnBrk="0" fontAlgn="base" hangingPunct="0">
              <a:spcBef>
                <a:spcPct val="30000"/>
              </a:spcBef>
              <a:spcAft>
                <a:spcPct val="0"/>
              </a:spcAft>
              <a:defRPr sz="1200">
                <a:solidFill>
                  <a:schemeClr val="tx1"/>
                </a:solidFill>
                <a:latin typeface="Arial" charset="0"/>
                <a:ea typeface="ＭＳ Ｐゴシック" charset="0"/>
                <a:cs typeface="ＭＳ Ｐゴシック" charset="0"/>
              </a:defRPr>
            </a:lvl7pPr>
            <a:lvl8pPr marL="3396425" indent="-226428" defTabSz="915148" eaLnBrk="0" fontAlgn="base" hangingPunct="0">
              <a:spcBef>
                <a:spcPct val="30000"/>
              </a:spcBef>
              <a:spcAft>
                <a:spcPct val="0"/>
              </a:spcAft>
              <a:defRPr sz="1200">
                <a:solidFill>
                  <a:schemeClr val="tx1"/>
                </a:solidFill>
                <a:latin typeface="Arial" charset="0"/>
                <a:ea typeface="ＭＳ Ｐゴシック" charset="0"/>
                <a:cs typeface="ＭＳ Ｐゴシック" charset="0"/>
              </a:defRPr>
            </a:lvl8pPr>
            <a:lvl9pPr marL="3849281" indent="-226428" defTabSz="915148" eaLnBrk="0" fontAlgn="base" hangingPunct="0">
              <a:spcBef>
                <a:spcPct val="30000"/>
              </a:spcBef>
              <a:spcAft>
                <a:spcPct val="0"/>
              </a:spcAft>
              <a:defRPr sz="1200">
                <a:solidFill>
                  <a:schemeClr val="tx1"/>
                </a:solidFill>
                <a:latin typeface="Arial" charset="0"/>
                <a:ea typeface="ＭＳ Ｐゴシック" charset="0"/>
                <a:cs typeface="ＭＳ Ｐゴシック" charset="0"/>
              </a:defRPr>
            </a:lvl9pPr>
          </a:lstStyle>
          <a:p>
            <a:fld id="{97B69DDA-3352-0449-B1E2-AD0F30FCA08D}" type="slidenum">
              <a:rPr lang="en-US">
                <a:solidFill>
                  <a:srgbClr val="000000"/>
                </a:solidFill>
              </a:rPr>
              <a:pPr/>
              <a:t>13</a:t>
            </a:fld>
            <a:endParaRPr lang="en-US">
              <a:solidFill>
                <a:srgbClr val="000000"/>
              </a:solidFill>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ea typeface="ＭＳ Ｐゴシック" charset="0"/>
              <a:cs typeface="ＭＳ Ｐゴシック" charset="0"/>
            </a:endParaRPr>
          </a:p>
        </p:txBody>
      </p:sp>
    </p:spTree>
    <p:extLst>
      <p:ext uri="{BB962C8B-B14F-4D97-AF65-F5344CB8AC3E}">
        <p14:creationId xmlns:p14="http://schemas.microsoft.com/office/powerpoint/2010/main" val="37393607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148">
              <a:defRPr sz="1200">
                <a:solidFill>
                  <a:schemeClr val="tx1"/>
                </a:solidFill>
                <a:latin typeface="Arial" charset="0"/>
                <a:ea typeface="ＭＳ Ｐゴシック" charset="0"/>
                <a:cs typeface="ＭＳ Ｐゴシック" charset="0"/>
              </a:defRPr>
            </a:lvl1pPr>
            <a:lvl2pPr marL="735892" indent="-283035" defTabSz="915148">
              <a:defRPr sz="1200">
                <a:solidFill>
                  <a:schemeClr val="tx1"/>
                </a:solidFill>
                <a:latin typeface="Arial" charset="0"/>
                <a:ea typeface="ＭＳ Ｐゴシック" charset="0"/>
                <a:cs typeface="ＭＳ Ｐゴシック" charset="0"/>
              </a:defRPr>
            </a:lvl2pPr>
            <a:lvl3pPr marL="1132142" indent="-226428" defTabSz="915148">
              <a:defRPr sz="1200">
                <a:solidFill>
                  <a:schemeClr val="tx1"/>
                </a:solidFill>
                <a:latin typeface="Arial" charset="0"/>
                <a:ea typeface="ＭＳ Ｐゴシック" charset="0"/>
                <a:cs typeface="ＭＳ Ｐゴシック" charset="0"/>
              </a:defRPr>
            </a:lvl3pPr>
            <a:lvl4pPr marL="1584998" indent="-226428" defTabSz="915148">
              <a:defRPr sz="1200">
                <a:solidFill>
                  <a:schemeClr val="tx1"/>
                </a:solidFill>
                <a:latin typeface="Arial" charset="0"/>
                <a:ea typeface="ＭＳ Ｐゴシック" charset="0"/>
                <a:cs typeface="ＭＳ Ｐゴシック" charset="0"/>
              </a:defRPr>
            </a:lvl4pPr>
            <a:lvl5pPr marL="2037855" indent="-226428" defTabSz="915148">
              <a:defRPr sz="1200">
                <a:solidFill>
                  <a:schemeClr val="tx1"/>
                </a:solidFill>
                <a:latin typeface="Arial" charset="0"/>
                <a:ea typeface="ＭＳ Ｐゴシック" charset="0"/>
                <a:cs typeface="ＭＳ Ｐゴシック" charset="0"/>
              </a:defRPr>
            </a:lvl5pPr>
            <a:lvl6pPr marL="2490711" indent="-226428" defTabSz="915148" eaLnBrk="0" fontAlgn="base" hangingPunct="0">
              <a:spcBef>
                <a:spcPct val="30000"/>
              </a:spcBef>
              <a:spcAft>
                <a:spcPct val="0"/>
              </a:spcAft>
              <a:defRPr sz="1200">
                <a:solidFill>
                  <a:schemeClr val="tx1"/>
                </a:solidFill>
                <a:latin typeface="Arial" charset="0"/>
                <a:ea typeface="ＭＳ Ｐゴシック" charset="0"/>
                <a:cs typeface="ＭＳ Ｐゴシック" charset="0"/>
              </a:defRPr>
            </a:lvl6pPr>
            <a:lvl7pPr marL="2943568" indent="-226428" defTabSz="915148" eaLnBrk="0" fontAlgn="base" hangingPunct="0">
              <a:spcBef>
                <a:spcPct val="30000"/>
              </a:spcBef>
              <a:spcAft>
                <a:spcPct val="0"/>
              </a:spcAft>
              <a:defRPr sz="1200">
                <a:solidFill>
                  <a:schemeClr val="tx1"/>
                </a:solidFill>
                <a:latin typeface="Arial" charset="0"/>
                <a:ea typeface="ＭＳ Ｐゴシック" charset="0"/>
                <a:cs typeface="ＭＳ Ｐゴシック" charset="0"/>
              </a:defRPr>
            </a:lvl7pPr>
            <a:lvl8pPr marL="3396425" indent="-226428" defTabSz="915148" eaLnBrk="0" fontAlgn="base" hangingPunct="0">
              <a:spcBef>
                <a:spcPct val="30000"/>
              </a:spcBef>
              <a:spcAft>
                <a:spcPct val="0"/>
              </a:spcAft>
              <a:defRPr sz="1200">
                <a:solidFill>
                  <a:schemeClr val="tx1"/>
                </a:solidFill>
                <a:latin typeface="Arial" charset="0"/>
                <a:ea typeface="ＭＳ Ｐゴシック" charset="0"/>
                <a:cs typeface="ＭＳ Ｐゴシック" charset="0"/>
              </a:defRPr>
            </a:lvl8pPr>
            <a:lvl9pPr marL="3849281" indent="-226428" defTabSz="915148" eaLnBrk="0" fontAlgn="base" hangingPunct="0">
              <a:spcBef>
                <a:spcPct val="30000"/>
              </a:spcBef>
              <a:spcAft>
                <a:spcPct val="0"/>
              </a:spcAft>
              <a:defRPr sz="1200">
                <a:solidFill>
                  <a:schemeClr val="tx1"/>
                </a:solidFill>
                <a:latin typeface="Arial" charset="0"/>
                <a:ea typeface="ＭＳ Ｐゴシック" charset="0"/>
                <a:cs typeface="ＭＳ Ｐゴシック" charset="0"/>
              </a:defRPr>
            </a:lvl9pPr>
          </a:lstStyle>
          <a:p>
            <a:fld id="{416CF9AD-05CC-324E-8481-A2F91497F2AA}" type="slidenum">
              <a:rPr lang="en-US">
                <a:solidFill>
                  <a:srgbClr val="000000"/>
                </a:solidFill>
              </a:rPr>
              <a:pPr/>
              <a:t>14</a:t>
            </a:fld>
            <a:endParaRPr lang="en-US">
              <a:solidFill>
                <a:srgbClr val="000000"/>
              </a:solidFill>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ea typeface="ＭＳ Ｐゴシック" charset="0"/>
              <a:cs typeface="ＭＳ Ｐゴシック" charset="0"/>
            </a:endParaRPr>
          </a:p>
        </p:txBody>
      </p:sp>
    </p:spTree>
    <p:extLst>
      <p:ext uri="{BB962C8B-B14F-4D97-AF65-F5344CB8AC3E}">
        <p14:creationId xmlns:p14="http://schemas.microsoft.com/office/powerpoint/2010/main" val="1393746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148">
              <a:defRPr sz="1200">
                <a:solidFill>
                  <a:schemeClr val="tx1"/>
                </a:solidFill>
                <a:latin typeface="Arial" charset="0"/>
                <a:ea typeface="ＭＳ Ｐゴシック" charset="0"/>
                <a:cs typeface="ＭＳ Ｐゴシック" charset="0"/>
              </a:defRPr>
            </a:lvl1pPr>
            <a:lvl2pPr marL="735892" indent="-283035" defTabSz="915148">
              <a:defRPr sz="1200">
                <a:solidFill>
                  <a:schemeClr val="tx1"/>
                </a:solidFill>
                <a:latin typeface="Arial" charset="0"/>
                <a:ea typeface="ＭＳ Ｐゴシック" charset="0"/>
                <a:cs typeface="ＭＳ Ｐゴシック" charset="0"/>
              </a:defRPr>
            </a:lvl2pPr>
            <a:lvl3pPr marL="1132142" indent="-226428" defTabSz="915148">
              <a:defRPr sz="1200">
                <a:solidFill>
                  <a:schemeClr val="tx1"/>
                </a:solidFill>
                <a:latin typeface="Arial" charset="0"/>
                <a:ea typeface="ＭＳ Ｐゴシック" charset="0"/>
                <a:cs typeface="ＭＳ Ｐゴシック" charset="0"/>
              </a:defRPr>
            </a:lvl3pPr>
            <a:lvl4pPr marL="1584998" indent="-226428" defTabSz="915148">
              <a:defRPr sz="1200">
                <a:solidFill>
                  <a:schemeClr val="tx1"/>
                </a:solidFill>
                <a:latin typeface="Arial" charset="0"/>
                <a:ea typeface="ＭＳ Ｐゴシック" charset="0"/>
                <a:cs typeface="ＭＳ Ｐゴシック" charset="0"/>
              </a:defRPr>
            </a:lvl4pPr>
            <a:lvl5pPr marL="2037855" indent="-226428" defTabSz="915148">
              <a:defRPr sz="1200">
                <a:solidFill>
                  <a:schemeClr val="tx1"/>
                </a:solidFill>
                <a:latin typeface="Arial" charset="0"/>
                <a:ea typeface="ＭＳ Ｐゴシック" charset="0"/>
                <a:cs typeface="ＭＳ Ｐゴシック" charset="0"/>
              </a:defRPr>
            </a:lvl5pPr>
            <a:lvl6pPr marL="2490711" indent="-226428" defTabSz="915148" eaLnBrk="0" fontAlgn="base" hangingPunct="0">
              <a:spcBef>
                <a:spcPct val="30000"/>
              </a:spcBef>
              <a:spcAft>
                <a:spcPct val="0"/>
              </a:spcAft>
              <a:defRPr sz="1200">
                <a:solidFill>
                  <a:schemeClr val="tx1"/>
                </a:solidFill>
                <a:latin typeface="Arial" charset="0"/>
                <a:ea typeface="ＭＳ Ｐゴシック" charset="0"/>
                <a:cs typeface="ＭＳ Ｐゴシック" charset="0"/>
              </a:defRPr>
            </a:lvl6pPr>
            <a:lvl7pPr marL="2943568" indent="-226428" defTabSz="915148" eaLnBrk="0" fontAlgn="base" hangingPunct="0">
              <a:spcBef>
                <a:spcPct val="30000"/>
              </a:spcBef>
              <a:spcAft>
                <a:spcPct val="0"/>
              </a:spcAft>
              <a:defRPr sz="1200">
                <a:solidFill>
                  <a:schemeClr val="tx1"/>
                </a:solidFill>
                <a:latin typeface="Arial" charset="0"/>
                <a:ea typeface="ＭＳ Ｐゴシック" charset="0"/>
                <a:cs typeface="ＭＳ Ｐゴシック" charset="0"/>
              </a:defRPr>
            </a:lvl7pPr>
            <a:lvl8pPr marL="3396425" indent="-226428" defTabSz="915148" eaLnBrk="0" fontAlgn="base" hangingPunct="0">
              <a:spcBef>
                <a:spcPct val="30000"/>
              </a:spcBef>
              <a:spcAft>
                <a:spcPct val="0"/>
              </a:spcAft>
              <a:defRPr sz="1200">
                <a:solidFill>
                  <a:schemeClr val="tx1"/>
                </a:solidFill>
                <a:latin typeface="Arial" charset="0"/>
                <a:ea typeface="ＭＳ Ｐゴシック" charset="0"/>
                <a:cs typeface="ＭＳ Ｐゴシック" charset="0"/>
              </a:defRPr>
            </a:lvl8pPr>
            <a:lvl9pPr marL="3849281" indent="-226428" defTabSz="915148" eaLnBrk="0" fontAlgn="base" hangingPunct="0">
              <a:spcBef>
                <a:spcPct val="30000"/>
              </a:spcBef>
              <a:spcAft>
                <a:spcPct val="0"/>
              </a:spcAft>
              <a:defRPr sz="1200">
                <a:solidFill>
                  <a:schemeClr val="tx1"/>
                </a:solidFill>
                <a:latin typeface="Arial" charset="0"/>
                <a:ea typeface="ＭＳ Ｐゴシック" charset="0"/>
                <a:cs typeface="ＭＳ Ｐゴシック" charset="0"/>
              </a:defRPr>
            </a:lvl9pPr>
          </a:lstStyle>
          <a:p>
            <a:fld id="{6B1132A3-3777-EC46-A6B5-D3BF69302EFA}" type="slidenum">
              <a:rPr lang="en-US">
                <a:solidFill>
                  <a:srgbClr val="000000"/>
                </a:solidFill>
              </a:rPr>
              <a:pPr/>
              <a:t>15</a:t>
            </a:fld>
            <a:endParaRPr lang="en-US">
              <a:solidFill>
                <a:srgbClr val="000000"/>
              </a:solidFill>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ea typeface="ＭＳ Ｐゴシック" charset="0"/>
              <a:cs typeface="ＭＳ Ｐゴシック" charset="0"/>
            </a:endParaRPr>
          </a:p>
        </p:txBody>
      </p:sp>
    </p:spTree>
    <p:extLst>
      <p:ext uri="{BB962C8B-B14F-4D97-AF65-F5344CB8AC3E}">
        <p14:creationId xmlns:p14="http://schemas.microsoft.com/office/powerpoint/2010/main" val="21961087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148">
              <a:defRPr sz="1200">
                <a:solidFill>
                  <a:schemeClr val="tx1"/>
                </a:solidFill>
                <a:latin typeface="Arial" charset="0"/>
                <a:ea typeface="ＭＳ Ｐゴシック" charset="0"/>
                <a:cs typeface="ＭＳ Ｐゴシック" charset="0"/>
              </a:defRPr>
            </a:lvl1pPr>
            <a:lvl2pPr marL="735892" indent="-283035" defTabSz="915148">
              <a:defRPr sz="1200">
                <a:solidFill>
                  <a:schemeClr val="tx1"/>
                </a:solidFill>
                <a:latin typeface="Arial" charset="0"/>
                <a:ea typeface="ＭＳ Ｐゴシック" charset="0"/>
                <a:cs typeface="ＭＳ Ｐゴシック" charset="0"/>
              </a:defRPr>
            </a:lvl2pPr>
            <a:lvl3pPr marL="1132142" indent="-226428" defTabSz="915148">
              <a:defRPr sz="1200">
                <a:solidFill>
                  <a:schemeClr val="tx1"/>
                </a:solidFill>
                <a:latin typeface="Arial" charset="0"/>
                <a:ea typeface="ＭＳ Ｐゴシック" charset="0"/>
                <a:cs typeface="ＭＳ Ｐゴシック" charset="0"/>
              </a:defRPr>
            </a:lvl3pPr>
            <a:lvl4pPr marL="1584998" indent="-226428" defTabSz="915148">
              <a:defRPr sz="1200">
                <a:solidFill>
                  <a:schemeClr val="tx1"/>
                </a:solidFill>
                <a:latin typeface="Arial" charset="0"/>
                <a:ea typeface="ＭＳ Ｐゴシック" charset="0"/>
                <a:cs typeface="ＭＳ Ｐゴシック" charset="0"/>
              </a:defRPr>
            </a:lvl4pPr>
            <a:lvl5pPr marL="2037855" indent="-226428" defTabSz="915148">
              <a:defRPr sz="1200">
                <a:solidFill>
                  <a:schemeClr val="tx1"/>
                </a:solidFill>
                <a:latin typeface="Arial" charset="0"/>
                <a:ea typeface="ＭＳ Ｐゴシック" charset="0"/>
                <a:cs typeface="ＭＳ Ｐゴシック" charset="0"/>
              </a:defRPr>
            </a:lvl5pPr>
            <a:lvl6pPr marL="2490711" indent="-226428" defTabSz="915148" eaLnBrk="0" fontAlgn="base" hangingPunct="0">
              <a:spcBef>
                <a:spcPct val="30000"/>
              </a:spcBef>
              <a:spcAft>
                <a:spcPct val="0"/>
              </a:spcAft>
              <a:defRPr sz="1200">
                <a:solidFill>
                  <a:schemeClr val="tx1"/>
                </a:solidFill>
                <a:latin typeface="Arial" charset="0"/>
                <a:ea typeface="ＭＳ Ｐゴシック" charset="0"/>
                <a:cs typeface="ＭＳ Ｐゴシック" charset="0"/>
              </a:defRPr>
            </a:lvl6pPr>
            <a:lvl7pPr marL="2943568" indent="-226428" defTabSz="915148" eaLnBrk="0" fontAlgn="base" hangingPunct="0">
              <a:spcBef>
                <a:spcPct val="30000"/>
              </a:spcBef>
              <a:spcAft>
                <a:spcPct val="0"/>
              </a:spcAft>
              <a:defRPr sz="1200">
                <a:solidFill>
                  <a:schemeClr val="tx1"/>
                </a:solidFill>
                <a:latin typeface="Arial" charset="0"/>
                <a:ea typeface="ＭＳ Ｐゴシック" charset="0"/>
                <a:cs typeface="ＭＳ Ｐゴシック" charset="0"/>
              </a:defRPr>
            </a:lvl7pPr>
            <a:lvl8pPr marL="3396425" indent="-226428" defTabSz="915148" eaLnBrk="0" fontAlgn="base" hangingPunct="0">
              <a:spcBef>
                <a:spcPct val="30000"/>
              </a:spcBef>
              <a:spcAft>
                <a:spcPct val="0"/>
              </a:spcAft>
              <a:defRPr sz="1200">
                <a:solidFill>
                  <a:schemeClr val="tx1"/>
                </a:solidFill>
                <a:latin typeface="Arial" charset="0"/>
                <a:ea typeface="ＭＳ Ｐゴシック" charset="0"/>
                <a:cs typeface="ＭＳ Ｐゴシック" charset="0"/>
              </a:defRPr>
            </a:lvl8pPr>
            <a:lvl9pPr marL="3849281" indent="-226428" defTabSz="915148" eaLnBrk="0" fontAlgn="base" hangingPunct="0">
              <a:spcBef>
                <a:spcPct val="30000"/>
              </a:spcBef>
              <a:spcAft>
                <a:spcPct val="0"/>
              </a:spcAft>
              <a:defRPr sz="1200">
                <a:solidFill>
                  <a:schemeClr val="tx1"/>
                </a:solidFill>
                <a:latin typeface="Arial" charset="0"/>
                <a:ea typeface="ＭＳ Ｐゴシック" charset="0"/>
                <a:cs typeface="ＭＳ Ｐゴシック" charset="0"/>
              </a:defRPr>
            </a:lvl9pPr>
          </a:lstStyle>
          <a:p>
            <a:fld id="{49559C5F-3674-264D-B05A-961FC04C111E}" type="slidenum">
              <a:rPr lang="en-US">
                <a:solidFill>
                  <a:srgbClr val="000000"/>
                </a:solidFill>
              </a:rPr>
              <a:pPr/>
              <a:t>16</a:t>
            </a:fld>
            <a:endParaRPr lang="en-US">
              <a:solidFill>
                <a:srgbClr val="000000"/>
              </a:solidFill>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ea typeface="ＭＳ Ｐゴシック" charset="0"/>
              <a:cs typeface="ＭＳ Ｐゴシック" charset="0"/>
            </a:endParaRPr>
          </a:p>
        </p:txBody>
      </p:sp>
    </p:spTree>
    <p:extLst>
      <p:ext uri="{BB962C8B-B14F-4D97-AF65-F5344CB8AC3E}">
        <p14:creationId xmlns:p14="http://schemas.microsoft.com/office/powerpoint/2010/main" val="4169667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148">
              <a:defRPr sz="1200">
                <a:solidFill>
                  <a:schemeClr val="tx1"/>
                </a:solidFill>
                <a:latin typeface="Arial" charset="0"/>
                <a:ea typeface="ＭＳ Ｐゴシック" charset="0"/>
                <a:cs typeface="ＭＳ Ｐゴシック" charset="0"/>
              </a:defRPr>
            </a:lvl1pPr>
            <a:lvl2pPr marL="735892" indent="-283035" defTabSz="915148">
              <a:defRPr sz="1200">
                <a:solidFill>
                  <a:schemeClr val="tx1"/>
                </a:solidFill>
                <a:latin typeface="Arial" charset="0"/>
                <a:ea typeface="ＭＳ Ｐゴシック" charset="0"/>
                <a:cs typeface="ＭＳ Ｐゴシック" charset="0"/>
              </a:defRPr>
            </a:lvl2pPr>
            <a:lvl3pPr marL="1132142" indent="-226428" defTabSz="915148">
              <a:defRPr sz="1200">
                <a:solidFill>
                  <a:schemeClr val="tx1"/>
                </a:solidFill>
                <a:latin typeface="Arial" charset="0"/>
                <a:ea typeface="ＭＳ Ｐゴシック" charset="0"/>
                <a:cs typeface="ＭＳ Ｐゴシック" charset="0"/>
              </a:defRPr>
            </a:lvl3pPr>
            <a:lvl4pPr marL="1584998" indent="-226428" defTabSz="915148">
              <a:defRPr sz="1200">
                <a:solidFill>
                  <a:schemeClr val="tx1"/>
                </a:solidFill>
                <a:latin typeface="Arial" charset="0"/>
                <a:ea typeface="ＭＳ Ｐゴシック" charset="0"/>
                <a:cs typeface="ＭＳ Ｐゴシック" charset="0"/>
              </a:defRPr>
            </a:lvl4pPr>
            <a:lvl5pPr marL="2037855" indent="-226428" defTabSz="915148">
              <a:defRPr sz="1200">
                <a:solidFill>
                  <a:schemeClr val="tx1"/>
                </a:solidFill>
                <a:latin typeface="Arial" charset="0"/>
                <a:ea typeface="ＭＳ Ｐゴシック" charset="0"/>
                <a:cs typeface="ＭＳ Ｐゴシック" charset="0"/>
              </a:defRPr>
            </a:lvl5pPr>
            <a:lvl6pPr marL="2490711" indent="-226428" defTabSz="915148" eaLnBrk="0" fontAlgn="base" hangingPunct="0">
              <a:spcBef>
                <a:spcPct val="30000"/>
              </a:spcBef>
              <a:spcAft>
                <a:spcPct val="0"/>
              </a:spcAft>
              <a:defRPr sz="1200">
                <a:solidFill>
                  <a:schemeClr val="tx1"/>
                </a:solidFill>
                <a:latin typeface="Arial" charset="0"/>
                <a:ea typeface="ＭＳ Ｐゴシック" charset="0"/>
                <a:cs typeface="ＭＳ Ｐゴシック" charset="0"/>
              </a:defRPr>
            </a:lvl6pPr>
            <a:lvl7pPr marL="2943568" indent="-226428" defTabSz="915148" eaLnBrk="0" fontAlgn="base" hangingPunct="0">
              <a:spcBef>
                <a:spcPct val="30000"/>
              </a:spcBef>
              <a:spcAft>
                <a:spcPct val="0"/>
              </a:spcAft>
              <a:defRPr sz="1200">
                <a:solidFill>
                  <a:schemeClr val="tx1"/>
                </a:solidFill>
                <a:latin typeface="Arial" charset="0"/>
                <a:ea typeface="ＭＳ Ｐゴシック" charset="0"/>
                <a:cs typeface="ＭＳ Ｐゴシック" charset="0"/>
              </a:defRPr>
            </a:lvl7pPr>
            <a:lvl8pPr marL="3396425" indent="-226428" defTabSz="915148" eaLnBrk="0" fontAlgn="base" hangingPunct="0">
              <a:spcBef>
                <a:spcPct val="30000"/>
              </a:spcBef>
              <a:spcAft>
                <a:spcPct val="0"/>
              </a:spcAft>
              <a:defRPr sz="1200">
                <a:solidFill>
                  <a:schemeClr val="tx1"/>
                </a:solidFill>
                <a:latin typeface="Arial" charset="0"/>
                <a:ea typeface="ＭＳ Ｐゴシック" charset="0"/>
                <a:cs typeface="ＭＳ Ｐゴシック" charset="0"/>
              </a:defRPr>
            </a:lvl8pPr>
            <a:lvl9pPr marL="3849281" indent="-226428" defTabSz="915148" eaLnBrk="0" fontAlgn="base" hangingPunct="0">
              <a:spcBef>
                <a:spcPct val="30000"/>
              </a:spcBef>
              <a:spcAft>
                <a:spcPct val="0"/>
              </a:spcAft>
              <a:defRPr sz="1200">
                <a:solidFill>
                  <a:schemeClr val="tx1"/>
                </a:solidFill>
                <a:latin typeface="Arial" charset="0"/>
                <a:ea typeface="ＭＳ Ｐゴシック" charset="0"/>
                <a:cs typeface="ＭＳ Ｐゴシック" charset="0"/>
              </a:defRPr>
            </a:lvl9pPr>
          </a:lstStyle>
          <a:p>
            <a:fld id="{EE0089D2-90A5-C345-BBA0-5A876F0F3BE3}" type="slidenum">
              <a:rPr lang="en-US">
                <a:solidFill>
                  <a:srgbClr val="000000"/>
                </a:solidFill>
              </a:rPr>
              <a:pPr/>
              <a:t>17</a:t>
            </a:fld>
            <a:endParaRPr lang="en-US">
              <a:solidFill>
                <a:srgbClr val="000000"/>
              </a:solidFill>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ea typeface="ＭＳ Ｐゴシック" charset="0"/>
              <a:cs typeface="ＭＳ Ｐゴシック" charset="0"/>
            </a:endParaRPr>
          </a:p>
        </p:txBody>
      </p:sp>
    </p:spTree>
    <p:extLst>
      <p:ext uri="{BB962C8B-B14F-4D97-AF65-F5344CB8AC3E}">
        <p14:creationId xmlns:p14="http://schemas.microsoft.com/office/powerpoint/2010/main" val="579880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148">
              <a:defRPr sz="1200">
                <a:solidFill>
                  <a:schemeClr val="tx1"/>
                </a:solidFill>
                <a:latin typeface="Arial" charset="0"/>
                <a:ea typeface="ＭＳ Ｐゴシック" charset="0"/>
                <a:cs typeface="ＭＳ Ｐゴシック" charset="0"/>
              </a:defRPr>
            </a:lvl1pPr>
            <a:lvl2pPr marL="735892" indent="-283035" defTabSz="915148">
              <a:defRPr sz="1200">
                <a:solidFill>
                  <a:schemeClr val="tx1"/>
                </a:solidFill>
                <a:latin typeface="Arial" charset="0"/>
                <a:ea typeface="ＭＳ Ｐゴシック" charset="0"/>
                <a:cs typeface="ＭＳ Ｐゴシック" charset="0"/>
              </a:defRPr>
            </a:lvl2pPr>
            <a:lvl3pPr marL="1132142" indent="-226428" defTabSz="915148">
              <a:defRPr sz="1200">
                <a:solidFill>
                  <a:schemeClr val="tx1"/>
                </a:solidFill>
                <a:latin typeface="Arial" charset="0"/>
                <a:ea typeface="ＭＳ Ｐゴシック" charset="0"/>
                <a:cs typeface="ＭＳ Ｐゴシック" charset="0"/>
              </a:defRPr>
            </a:lvl3pPr>
            <a:lvl4pPr marL="1584998" indent="-226428" defTabSz="915148">
              <a:defRPr sz="1200">
                <a:solidFill>
                  <a:schemeClr val="tx1"/>
                </a:solidFill>
                <a:latin typeface="Arial" charset="0"/>
                <a:ea typeface="ＭＳ Ｐゴシック" charset="0"/>
                <a:cs typeface="ＭＳ Ｐゴシック" charset="0"/>
              </a:defRPr>
            </a:lvl4pPr>
            <a:lvl5pPr marL="2037855" indent="-226428" defTabSz="915148">
              <a:defRPr sz="1200">
                <a:solidFill>
                  <a:schemeClr val="tx1"/>
                </a:solidFill>
                <a:latin typeface="Arial" charset="0"/>
                <a:ea typeface="ＭＳ Ｐゴシック" charset="0"/>
                <a:cs typeface="ＭＳ Ｐゴシック" charset="0"/>
              </a:defRPr>
            </a:lvl5pPr>
            <a:lvl6pPr marL="2490711" indent="-226428" defTabSz="915148" eaLnBrk="0" fontAlgn="base" hangingPunct="0">
              <a:spcBef>
                <a:spcPct val="30000"/>
              </a:spcBef>
              <a:spcAft>
                <a:spcPct val="0"/>
              </a:spcAft>
              <a:defRPr sz="1200">
                <a:solidFill>
                  <a:schemeClr val="tx1"/>
                </a:solidFill>
                <a:latin typeface="Arial" charset="0"/>
                <a:ea typeface="ＭＳ Ｐゴシック" charset="0"/>
                <a:cs typeface="ＭＳ Ｐゴシック" charset="0"/>
              </a:defRPr>
            </a:lvl6pPr>
            <a:lvl7pPr marL="2943568" indent="-226428" defTabSz="915148" eaLnBrk="0" fontAlgn="base" hangingPunct="0">
              <a:spcBef>
                <a:spcPct val="30000"/>
              </a:spcBef>
              <a:spcAft>
                <a:spcPct val="0"/>
              </a:spcAft>
              <a:defRPr sz="1200">
                <a:solidFill>
                  <a:schemeClr val="tx1"/>
                </a:solidFill>
                <a:latin typeface="Arial" charset="0"/>
                <a:ea typeface="ＭＳ Ｐゴシック" charset="0"/>
                <a:cs typeface="ＭＳ Ｐゴシック" charset="0"/>
              </a:defRPr>
            </a:lvl7pPr>
            <a:lvl8pPr marL="3396425" indent="-226428" defTabSz="915148" eaLnBrk="0" fontAlgn="base" hangingPunct="0">
              <a:spcBef>
                <a:spcPct val="30000"/>
              </a:spcBef>
              <a:spcAft>
                <a:spcPct val="0"/>
              </a:spcAft>
              <a:defRPr sz="1200">
                <a:solidFill>
                  <a:schemeClr val="tx1"/>
                </a:solidFill>
                <a:latin typeface="Arial" charset="0"/>
                <a:ea typeface="ＭＳ Ｐゴシック" charset="0"/>
                <a:cs typeface="ＭＳ Ｐゴシック" charset="0"/>
              </a:defRPr>
            </a:lvl8pPr>
            <a:lvl9pPr marL="3849281" indent="-226428" defTabSz="915148" eaLnBrk="0" fontAlgn="base" hangingPunct="0">
              <a:spcBef>
                <a:spcPct val="30000"/>
              </a:spcBef>
              <a:spcAft>
                <a:spcPct val="0"/>
              </a:spcAft>
              <a:defRPr sz="1200">
                <a:solidFill>
                  <a:schemeClr val="tx1"/>
                </a:solidFill>
                <a:latin typeface="Arial" charset="0"/>
                <a:ea typeface="ＭＳ Ｐゴシック" charset="0"/>
                <a:cs typeface="ＭＳ Ｐゴシック" charset="0"/>
              </a:defRPr>
            </a:lvl9pPr>
          </a:lstStyle>
          <a:p>
            <a:fld id="{0B832366-C5D1-0647-8836-602EB9D4DC54}" type="slidenum">
              <a:rPr lang="en-US">
                <a:solidFill>
                  <a:srgbClr val="000000"/>
                </a:solidFill>
              </a:rPr>
              <a:pPr/>
              <a:t>18</a:t>
            </a:fld>
            <a:endParaRPr lang="en-US">
              <a:solidFill>
                <a:srgbClr val="000000"/>
              </a:solidFill>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ea typeface="ＭＳ Ｐゴシック" charset="0"/>
              <a:cs typeface="ＭＳ Ｐゴシック" charset="0"/>
            </a:endParaRPr>
          </a:p>
        </p:txBody>
      </p:sp>
    </p:spTree>
    <p:extLst>
      <p:ext uri="{BB962C8B-B14F-4D97-AF65-F5344CB8AC3E}">
        <p14:creationId xmlns:p14="http://schemas.microsoft.com/office/powerpoint/2010/main" val="41208314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86054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785713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TextEdit="1"/>
          </p:cNvSpPr>
          <p:nvPr>
            <p:ph type="sldImg"/>
          </p:nvPr>
        </p:nvSpPr>
        <p:spPr>
          <a:ln/>
        </p:spPr>
      </p:sp>
      <p:sp>
        <p:nvSpPr>
          <p:cNvPr id="61443" name="Rectangle 3"/>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3121911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7999695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3901691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7431944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6807314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4622486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5725548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9989051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020667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2514642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328824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148">
              <a:defRPr sz="1200">
                <a:solidFill>
                  <a:schemeClr val="tx1"/>
                </a:solidFill>
                <a:latin typeface="Arial" charset="0"/>
                <a:ea typeface="ＭＳ Ｐゴシック" charset="0"/>
                <a:cs typeface="ＭＳ Ｐゴシック" charset="0"/>
              </a:defRPr>
            </a:lvl1pPr>
            <a:lvl2pPr marL="735892" indent="-283035" defTabSz="915148">
              <a:defRPr sz="1200">
                <a:solidFill>
                  <a:schemeClr val="tx1"/>
                </a:solidFill>
                <a:latin typeface="Arial" charset="0"/>
                <a:ea typeface="ＭＳ Ｐゴシック" charset="0"/>
                <a:cs typeface="ＭＳ Ｐゴシック" charset="0"/>
              </a:defRPr>
            </a:lvl2pPr>
            <a:lvl3pPr marL="1132142" indent="-226428" defTabSz="915148">
              <a:defRPr sz="1200">
                <a:solidFill>
                  <a:schemeClr val="tx1"/>
                </a:solidFill>
                <a:latin typeface="Arial" charset="0"/>
                <a:ea typeface="ＭＳ Ｐゴシック" charset="0"/>
                <a:cs typeface="ＭＳ Ｐゴシック" charset="0"/>
              </a:defRPr>
            </a:lvl3pPr>
            <a:lvl4pPr marL="1584998" indent="-226428" defTabSz="915148">
              <a:defRPr sz="1200">
                <a:solidFill>
                  <a:schemeClr val="tx1"/>
                </a:solidFill>
                <a:latin typeface="Arial" charset="0"/>
                <a:ea typeface="ＭＳ Ｐゴシック" charset="0"/>
                <a:cs typeface="ＭＳ Ｐゴシック" charset="0"/>
              </a:defRPr>
            </a:lvl4pPr>
            <a:lvl5pPr marL="2037855" indent="-226428" defTabSz="915148">
              <a:defRPr sz="1200">
                <a:solidFill>
                  <a:schemeClr val="tx1"/>
                </a:solidFill>
                <a:latin typeface="Arial" charset="0"/>
                <a:ea typeface="ＭＳ Ｐゴシック" charset="0"/>
                <a:cs typeface="ＭＳ Ｐゴシック" charset="0"/>
              </a:defRPr>
            </a:lvl5pPr>
            <a:lvl6pPr marL="2490711" indent="-226428" defTabSz="915148" eaLnBrk="0" fontAlgn="base" hangingPunct="0">
              <a:spcBef>
                <a:spcPct val="30000"/>
              </a:spcBef>
              <a:spcAft>
                <a:spcPct val="0"/>
              </a:spcAft>
              <a:defRPr sz="1200">
                <a:solidFill>
                  <a:schemeClr val="tx1"/>
                </a:solidFill>
                <a:latin typeface="Arial" charset="0"/>
                <a:ea typeface="ＭＳ Ｐゴシック" charset="0"/>
                <a:cs typeface="ＭＳ Ｐゴシック" charset="0"/>
              </a:defRPr>
            </a:lvl6pPr>
            <a:lvl7pPr marL="2943568" indent="-226428" defTabSz="915148" eaLnBrk="0" fontAlgn="base" hangingPunct="0">
              <a:spcBef>
                <a:spcPct val="30000"/>
              </a:spcBef>
              <a:spcAft>
                <a:spcPct val="0"/>
              </a:spcAft>
              <a:defRPr sz="1200">
                <a:solidFill>
                  <a:schemeClr val="tx1"/>
                </a:solidFill>
                <a:latin typeface="Arial" charset="0"/>
                <a:ea typeface="ＭＳ Ｐゴシック" charset="0"/>
                <a:cs typeface="ＭＳ Ｐゴシック" charset="0"/>
              </a:defRPr>
            </a:lvl7pPr>
            <a:lvl8pPr marL="3396425" indent="-226428" defTabSz="915148" eaLnBrk="0" fontAlgn="base" hangingPunct="0">
              <a:spcBef>
                <a:spcPct val="30000"/>
              </a:spcBef>
              <a:spcAft>
                <a:spcPct val="0"/>
              </a:spcAft>
              <a:defRPr sz="1200">
                <a:solidFill>
                  <a:schemeClr val="tx1"/>
                </a:solidFill>
                <a:latin typeface="Arial" charset="0"/>
                <a:ea typeface="ＭＳ Ｐゴシック" charset="0"/>
                <a:cs typeface="ＭＳ Ｐゴシック" charset="0"/>
              </a:defRPr>
            </a:lvl8pPr>
            <a:lvl9pPr marL="3849281" indent="-226428" defTabSz="915148" eaLnBrk="0" fontAlgn="base" hangingPunct="0">
              <a:spcBef>
                <a:spcPct val="30000"/>
              </a:spcBef>
              <a:spcAft>
                <a:spcPct val="0"/>
              </a:spcAft>
              <a:defRPr sz="1200">
                <a:solidFill>
                  <a:schemeClr val="tx1"/>
                </a:solidFill>
                <a:latin typeface="Arial" charset="0"/>
                <a:ea typeface="ＭＳ Ｐゴシック" charset="0"/>
                <a:cs typeface="ＭＳ Ｐゴシック" charset="0"/>
              </a:defRPr>
            </a:lvl9pPr>
          </a:lstStyle>
          <a:p>
            <a:fld id="{CB83EC3B-8C94-E245-A2D6-61457985D28F}" type="slidenum">
              <a:rPr lang="en-US">
                <a:solidFill>
                  <a:srgbClr val="000000"/>
                </a:solidFill>
              </a:rPr>
              <a:pPr/>
              <a:t>4</a:t>
            </a:fld>
            <a:endParaRPr lang="en-US">
              <a:solidFill>
                <a:srgbClr val="000000"/>
              </a:solidFill>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ea typeface="ＭＳ Ｐゴシック" charset="0"/>
              <a:cs typeface="ＭＳ Ｐゴシック" charset="0"/>
            </a:endParaRPr>
          </a:p>
        </p:txBody>
      </p:sp>
    </p:spTree>
    <p:extLst>
      <p:ext uri="{BB962C8B-B14F-4D97-AF65-F5344CB8AC3E}">
        <p14:creationId xmlns:p14="http://schemas.microsoft.com/office/powerpoint/2010/main" val="1317319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1589694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7910420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6724295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1444597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1908748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1926364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632703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7067611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8556123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958916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TextEdit="1"/>
          </p:cNvSpPr>
          <p:nvPr>
            <p:ph type="sldImg"/>
          </p:nvPr>
        </p:nvSpPr>
        <p:spPr>
          <a:ln/>
        </p:spPr>
      </p:sp>
      <p:sp>
        <p:nvSpPr>
          <p:cNvPr id="63491" name="Rectangle 3"/>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274557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9937745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7022991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3811948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1378883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6195984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7690501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5081499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6149684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588950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148">
              <a:defRPr sz="1200">
                <a:solidFill>
                  <a:schemeClr val="tx1"/>
                </a:solidFill>
                <a:latin typeface="Arial" charset="0"/>
                <a:ea typeface="ＭＳ Ｐゴシック" charset="0"/>
                <a:cs typeface="ＭＳ Ｐゴシック" charset="0"/>
              </a:defRPr>
            </a:lvl1pPr>
            <a:lvl2pPr marL="735892" indent="-283035" defTabSz="915148">
              <a:defRPr sz="1200">
                <a:solidFill>
                  <a:schemeClr val="tx1"/>
                </a:solidFill>
                <a:latin typeface="Arial" charset="0"/>
                <a:ea typeface="ＭＳ Ｐゴシック" charset="0"/>
                <a:cs typeface="ＭＳ Ｐゴシック" charset="0"/>
              </a:defRPr>
            </a:lvl2pPr>
            <a:lvl3pPr marL="1132142" indent="-226428" defTabSz="915148">
              <a:defRPr sz="1200">
                <a:solidFill>
                  <a:schemeClr val="tx1"/>
                </a:solidFill>
                <a:latin typeface="Arial" charset="0"/>
                <a:ea typeface="ＭＳ Ｐゴシック" charset="0"/>
                <a:cs typeface="ＭＳ Ｐゴシック" charset="0"/>
              </a:defRPr>
            </a:lvl3pPr>
            <a:lvl4pPr marL="1584998" indent="-226428" defTabSz="915148">
              <a:defRPr sz="1200">
                <a:solidFill>
                  <a:schemeClr val="tx1"/>
                </a:solidFill>
                <a:latin typeface="Arial" charset="0"/>
                <a:ea typeface="ＭＳ Ｐゴシック" charset="0"/>
                <a:cs typeface="ＭＳ Ｐゴシック" charset="0"/>
              </a:defRPr>
            </a:lvl4pPr>
            <a:lvl5pPr marL="2037855" indent="-226428" defTabSz="915148">
              <a:defRPr sz="1200">
                <a:solidFill>
                  <a:schemeClr val="tx1"/>
                </a:solidFill>
                <a:latin typeface="Arial" charset="0"/>
                <a:ea typeface="ＭＳ Ｐゴシック" charset="0"/>
                <a:cs typeface="ＭＳ Ｐゴシック" charset="0"/>
              </a:defRPr>
            </a:lvl5pPr>
            <a:lvl6pPr marL="2490711" indent="-226428" defTabSz="915148" eaLnBrk="0" fontAlgn="base" hangingPunct="0">
              <a:spcBef>
                <a:spcPct val="30000"/>
              </a:spcBef>
              <a:spcAft>
                <a:spcPct val="0"/>
              </a:spcAft>
              <a:defRPr sz="1200">
                <a:solidFill>
                  <a:schemeClr val="tx1"/>
                </a:solidFill>
                <a:latin typeface="Arial" charset="0"/>
                <a:ea typeface="ＭＳ Ｐゴシック" charset="0"/>
                <a:cs typeface="ＭＳ Ｐゴシック" charset="0"/>
              </a:defRPr>
            </a:lvl6pPr>
            <a:lvl7pPr marL="2943568" indent="-226428" defTabSz="915148" eaLnBrk="0" fontAlgn="base" hangingPunct="0">
              <a:spcBef>
                <a:spcPct val="30000"/>
              </a:spcBef>
              <a:spcAft>
                <a:spcPct val="0"/>
              </a:spcAft>
              <a:defRPr sz="1200">
                <a:solidFill>
                  <a:schemeClr val="tx1"/>
                </a:solidFill>
                <a:latin typeface="Arial" charset="0"/>
                <a:ea typeface="ＭＳ Ｐゴシック" charset="0"/>
                <a:cs typeface="ＭＳ Ｐゴシック" charset="0"/>
              </a:defRPr>
            </a:lvl7pPr>
            <a:lvl8pPr marL="3396425" indent="-226428" defTabSz="915148" eaLnBrk="0" fontAlgn="base" hangingPunct="0">
              <a:spcBef>
                <a:spcPct val="30000"/>
              </a:spcBef>
              <a:spcAft>
                <a:spcPct val="0"/>
              </a:spcAft>
              <a:defRPr sz="1200">
                <a:solidFill>
                  <a:schemeClr val="tx1"/>
                </a:solidFill>
                <a:latin typeface="Arial" charset="0"/>
                <a:ea typeface="ＭＳ Ｐゴシック" charset="0"/>
                <a:cs typeface="ＭＳ Ｐゴシック" charset="0"/>
              </a:defRPr>
            </a:lvl8pPr>
            <a:lvl9pPr marL="3849281" indent="-226428" defTabSz="915148" eaLnBrk="0" fontAlgn="base" hangingPunct="0">
              <a:spcBef>
                <a:spcPct val="30000"/>
              </a:spcBef>
              <a:spcAft>
                <a:spcPct val="0"/>
              </a:spcAft>
              <a:defRPr sz="1200">
                <a:solidFill>
                  <a:schemeClr val="tx1"/>
                </a:solidFill>
                <a:latin typeface="Arial" charset="0"/>
                <a:ea typeface="ＭＳ Ｐゴシック" charset="0"/>
                <a:cs typeface="ＭＳ Ｐゴシック" charset="0"/>
              </a:defRPr>
            </a:lvl9pPr>
          </a:lstStyle>
          <a:p>
            <a:fld id="{A11D9795-74A1-A147-BB68-AA9A2D0B5339}" type="slidenum">
              <a:rPr lang="en-US">
                <a:solidFill>
                  <a:srgbClr val="000000"/>
                </a:solidFill>
              </a:rPr>
              <a:pPr/>
              <a:t>6</a:t>
            </a:fld>
            <a:endParaRPr lang="en-US">
              <a:solidFill>
                <a:srgbClr val="000000"/>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ea typeface="ＭＳ Ｐゴシック" charset="0"/>
              <a:cs typeface="ＭＳ Ｐゴシック" charset="0"/>
            </a:endParaRPr>
          </a:p>
        </p:txBody>
      </p:sp>
    </p:spTree>
    <p:extLst>
      <p:ext uri="{BB962C8B-B14F-4D97-AF65-F5344CB8AC3E}">
        <p14:creationId xmlns:p14="http://schemas.microsoft.com/office/powerpoint/2010/main" val="3527420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148">
              <a:defRPr sz="1200">
                <a:solidFill>
                  <a:schemeClr val="tx1"/>
                </a:solidFill>
                <a:latin typeface="Arial" charset="0"/>
                <a:ea typeface="ＭＳ Ｐゴシック" charset="0"/>
                <a:cs typeface="ＭＳ Ｐゴシック" charset="0"/>
              </a:defRPr>
            </a:lvl1pPr>
            <a:lvl2pPr marL="735892" indent="-283035" defTabSz="915148">
              <a:defRPr sz="1200">
                <a:solidFill>
                  <a:schemeClr val="tx1"/>
                </a:solidFill>
                <a:latin typeface="Arial" charset="0"/>
                <a:ea typeface="ＭＳ Ｐゴシック" charset="0"/>
                <a:cs typeface="ＭＳ Ｐゴシック" charset="0"/>
              </a:defRPr>
            </a:lvl2pPr>
            <a:lvl3pPr marL="1132142" indent="-226428" defTabSz="915148">
              <a:defRPr sz="1200">
                <a:solidFill>
                  <a:schemeClr val="tx1"/>
                </a:solidFill>
                <a:latin typeface="Arial" charset="0"/>
                <a:ea typeface="ＭＳ Ｐゴシック" charset="0"/>
                <a:cs typeface="ＭＳ Ｐゴシック" charset="0"/>
              </a:defRPr>
            </a:lvl3pPr>
            <a:lvl4pPr marL="1584998" indent="-226428" defTabSz="915148">
              <a:defRPr sz="1200">
                <a:solidFill>
                  <a:schemeClr val="tx1"/>
                </a:solidFill>
                <a:latin typeface="Arial" charset="0"/>
                <a:ea typeface="ＭＳ Ｐゴシック" charset="0"/>
                <a:cs typeface="ＭＳ Ｐゴシック" charset="0"/>
              </a:defRPr>
            </a:lvl4pPr>
            <a:lvl5pPr marL="2037855" indent="-226428" defTabSz="915148">
              <a:defRPr sz="1200">
                <a:solidFill>
                  <a:schemeClr val="tx1"/>
                </a:solidFill>
                <a:latin typeface="Arial" charset="0"/>
                <a:ea typeface="ＭＳ Ｐゴシック" charset="0"/>
                <a:cs typeface="ＭＳ Ｐゴシック" charset="0"/>
              </a:defRPr>
            </a:lvl5pPr>
            <a:lvl6pPr marL="2490711" indent="-226428" defTabSz="915148" eaLnBrk="0" fontAlgn="base" hangingPunct="0">
              <a:spcBef>
                <a:spcPct val="30000"/>
              </a:spcBef>
              <a:spcAft>
                <a:spcPct val="0"/>
              </a:spcAft>
              <a:defRPr sz="1200">
                <a:solidFill>
                  <a:schemeClr val="tx1"/>
                </a:solidFill>
                <a:latin typeface="Arial" charset="0"/>
                <a:ea typeface="ＭＳ Ｐゴシック" charset="0"/>
                <a:cs typeface="ＭＳ Ｐゴシック" charset="0"/>
              </a:defRPr>
            </a:lvl6pPr>
            <a:lvl7pPr marL="2943568" indent="-226428" defTabSz="915148" eaLnBrk="0" fontAlgn="base" hangingPunct="0">
              <a:spcBef>
                <a:spcPct val="30000"/>
              </a:spcBef>
              <a:spcAft>
                <a:spcPct val="0"/>
              </a:spcAft>
              <a:defRPr sz="1200">
                <a:solidFill>
                  <a:schemeClr val="tx1"/>
                </a:solidFill>
                <a:latin typeface="Arial" charset="0"/>
                <a:ea typeface="ＭＳ Ｐゴシック" charset="0"/>
                <a:cs typeface="ＭＳ Ｐゴシック" charset="0"/>
              </a:defRPr>
            </a:lvl7pPr>
            <a:lvl8pPr marL="3396425" indent="-226428" defTabSz="915148" eaLnBrk="0" fontAlgn="base" hangingPunct="0">
              <a:spcBef>
                <a:spcPct val="30000"/>
              </a:spcBef>
              <a:spcAft>
                <a:spcPct val="0"/>
              </a:spcAft>
              <a:defRPr sz="1200">
                <a:solidFill>
                  <a:schemeClr val="tx1"/>
                </a:solidFill>
                <a:latin typeface="Arial" charset="0"/>
                <a:ea typeface="ＭＳ Ｐゴシック" charset="0"/>
                <a:cs typeface="ＭＳ Ｐゴシック" charset="0"/>
              </a:defRPr>
            </a:lvl8pPr>
            <a:lvl9pPr marL="3849281" indent="-226428" defTabSz="915148" eaLnBrk="0" fontAlgn="base" hangingPunct="0">
              <a:spcBef>
                <a:spcPct val="30000"/>
              </a:spcBef>
              <a:spcAft>
                <a:spcPct val="0"/>
              </a:spcAft>
              <a:defRPr sz="1200">
                <a:solidFill>
                  <a:schemeClr val="tx1"/>
                </a:solidFill>
                <a:latin typeface="Arial" charset="0"/>
                <a:ea typeface="ＭＳ Ｐゴシック" charset="0"/>
                <a:cs typeface="ＭＳ Ｐゴシック" charset="0"/>
              </a:defRPr>
            </a:lvl9pPr>
          </a:lstStyle>
          <a:p>
            <a:fld id="{4245BEB4-AA82-8241-8D5D-06B34677DEE1}" type="slidenum">
              <a:rPr lang="en-US">
                <a:solidFill>
                  <a:srgbClr val="000000"/>
                </a:solidFill>
              </a:rPr>
              <a:pPr/>
              <a:t>7</a:t>
            </a:fld>
            <a:endParaRPr lang="en-US">
              <a:solidFill>
                <a:srgbClr val="000000"/>
              </a:solidFill>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ea typeface="ＭＳ Ｐゴシック" charset="0"/>
              <a:cs typeface="ＭＳ Ｐゴシック" charset="0"/>
            </a:endParaRPr>
          </a:p>
        </p:txBody>
      </p:sp>
    </p:spTree>
    <p:extLst>
      <p:ext uri="{BB962C8B-B14F-4D97-AF65-F5344CB8AC3E}">
        <p14:creationId xmlns:p14="http://schemas.microsoft.com/office/powerpoint/2010/main" val="788525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148">
              <a:defRPr sz="1200">
                <a:solidFill>
                  <a:schemeClr val="tx1"/>
                </a:solidFill>
                <a:latin typeface="Arial" charset="0"/>
                <a:ea typeface="ＭＳ Ｐゴシック" charset="0"/>
                <a:cs typeface="ＭＳ Ｐゴシック" charset="0"/>
              </a:defRPr>
            </a:lvl1pPr>
            <a:lvl2pPr marL="735892" indent="-283035" defTabSz="915148">
              <a:defRPr sz="1200">
                <a:solidFill>
                  <a:schemeClr val="tx1"/>
                </a:solidFill>
                <a:latin typeface="Arial" charset="0"/>
                <a:ea typeface="ＭＳ Ｐゴシック" charset="0"/>
                <a:cs typeface="ＭＳ Ｐゴシック" charset="0"/>
              </a:defRPr>
            </a:lvl2pPr>
            <a:lvl3pPr marL="1132142" indent="-226428" defTabSz="915148">
              <a:defRPr sz="1200">
                <a:solidFill>
                  <a:schemeClr val="tx1"/>
                </a:solidFill>
                <a:latin typeface="Arial" charset="0"/>
                <a:ea typeface="ＭＳ Ｐゴシック" charset="0"/>
                <a:cs typeface="ＭＳ Ｐゴシック" charset="0"/>
              </a:defRPr>
            </a:lvl3pPr>
            <a:lvl4pPr marL="1584998" indent="-226428" defTabSz="915148">
              <a:defRPr sz="1200">
                <a:solidFill>
                  <a:schemeClr val="tx1"/>
                </a:solidFill>
                <a:latin typeface="Arial" charset="0"/>
                <a:ea typeface="ＭＳ Ｐゴシック" charset="0"/>
                <a:cs typeface="ＭＳ Ｐゴシック" charset="0"/>
              </a:defRPr>
            </a:lvl4pPr>
            <a:lvl5pPr marL="2037855" indent="-226428" defTabSz="915148">
              <a:defRPr sz="1200">
                <a:solidFill>
                  <a:schemeClr val="tx1"/>
                </a:solidFill>
                <a:latin typeface="Arial" charset="0"/>
                <a:ea typeface="ＭＳ Ｐゴシック" charset="0"/>
                <a:cs typeface="ＭＳ Ｐゴシック" charset="0"/>
              </a:defRPr>
            </a:lvl5pPr>
            <a:lvl6pPr marL="2490711" indent="-226428" defTabSz="915148" eaLnBrk="0" fontAlgn="base" hangingPunct="0">
              <a:spcBef>
                <a:spcPct val="30000"/>
              </a:spcBef>
              <a:spcAft>
                <a:spcPct val="0"/>
              </a:spcAft>
              <a:defRPr sz="1200">
                <a:solidFill>
                  <a:schemeClr val="tx1"/>
                </a:solidFill>
                <a:latin typeface="Arial" charset="0"/>
                <a:ea typeface="ＭＳ Ｐゴシック" charset="0"/>
                <a:cs typeface="ＭＳ Ｐゴシック" charset="0"/>
              </a:defRPr>
            </a:lvl6pPr>
            <a:lvl7pPr marL="2943568" indent="-226428" defTabSz="915148" eaLnBrk="0" fontAlgn="base" hangingPunct="0">
              <a:spcBef>
                <a:spcPct val="30000"/>
              </a:spcBef>
              <a:spcAft>
                <a:spcPct val="0"/>
              </a:spcAft>
              <a:defRPr sz="1200">
                <a:solidFill>
                  <a:schemeClr val="tx1"/>
                </a:solidFill>
                <a:latin typeface="Arial" charset="0"/>
                <a:ea typeface="ＭＳ Ｐゴシック" charset="0"/>
                <a:cs typeface="ＭＳ Ｐゴシック" charset="0"/>
              </a:defRPr>
            </a:lvl7pPr>
            <a:lvl8pPr marL="3396425" indent="-226428" defTabSz="915148" eaLnBrk="0" fontAlgn="base" hangingPunct="0">
              <a:spcBef>
                <a:spcPct val="30000"/>
              </a:spcBef>
              <a:spcAft>
                <a:spcPct val="0"/>
              </a:spcAft>
              <a:defRPr sz="1200">
                <a:solidFill>
                  <a:schemeClr val="tx1"/>
                </a:solidFill>
                <a:latin typeface="Arial" charset="0"/>
                <a:ea typeface="ＭＳ Ｐゴシック" charset="0"/>
                <a:cs typeface="ＭＳ Ｐゴシック" charset="0"/>
              </a:defRPr>
            </a:lvl8pPr>
            <a:lvl9pPr marL="3849281" indent="-226428" defTabSz="915148" eaLnBrk="0" fontAlgn="base" hangingPunct="0">
              <a:spcBef>
                <a:spcPct val="30000"/>
              </a:spcBef>
              <a:spcAft>
                <a:spcPct val="0"/>
              </a:spcAft>
              <a:defRPr sz="1200">
                <a:solidFill>
                  <a:schemeClr val="tx1"/>
                </a:solidFill>
                <a:latin typeface="Arial" charset="0"/>
                <a:ea typeface="ＭＳ Ｐゴシック" charset="0"/>
                <a:cs typeface="ＭＳ Ｐゴシック" charset="0"/>
              </a:defRPr>
            </a:lvl9pPr>
          </a:lstStyle>
          <a:p>
            <a:fld id="{DA2B5306-3FE3-A845-AA41-69BF57157B88}" type="slidenum">
              <a:rPr lang="en-US">
                <a:solidFill>
                  <a:srgbClr val="000000"/>
                </a:solidFill>
              </a:rPr>
              <a:pPr/>
              <a:t>8</a:t>
            </a:fld>
            <a:endParaRPr lang="en-US">
              <a:solidFill>
                <a:srgbClr val="000000"/>
              </a:solidFill>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ea typeface="ＭＳ Ｐゴシック" charset="0"/>
              <a:cs typeface="ＭＳ Ｐゴシック" charset="0"/>
            </a:endParaRPr>
          </a:p>
        </p:txBody>
      </p:sp>
    </p:spTree>
    <p:extLst>
      <p:ext uri="{BB962C8B-B14F-4D97-AF65-F5344CB8AC3E}">
        <p14:creationId xmlns:p14="http://schemas.microsoft.com/office/powerpoint/2010/main" val="1510475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148">
              <a:defRPr sz="1200">
                <a:solidFill>
                  <a:schemeClr val="tx1"/>
                </a:solidFill>
                <a:latin typeface="Arial" charset="0"/>
                <a:ea typeface="ＭＳ Ｐゴシック" charset="0"/>
                <a:cs typeface="ＭＳ Ｐゴシック" charset="0"/>
              </a:defRPr>
            </a:lvl1pPr>
            <a:lvl2pPr marL="735892" indent="-283035" defTabSz="915148">
              <a:defRPr sz="1200">
                <a:solidFill>
                  <a:schemeClr val="tx1"/>
                </a:solidFill>
                <a:latin typeface="Arial" charset="0"/>
                <a:ea typeface="ＭＳ Ｐゴシック" charset="0"/>
                <a:cs typeface="ＭＳ Ｐゴシック" charset="0"/>
              </a:defRPr>
            </a:lvl2pPr>
            <a:lvl3pPr marL="1132142" indent="-226428" defTabSz="915148">
              <a:defRPr sz="1200">
                <a:solidFill>
                  <a:schemeClr val="tx1"/>
                </a:solidFill>
                <a:latin typeface="Arial" charset="0"/>
                <a:ea typeface="ＭＳ Ｐゴシック" charset="0"/>
                <a:cs typeface="ＭＳ Ｐゴシック" charset="0"/>
              </a:defRPr>
            </a:lvl3pPr>
            <a:lvl4pPr marL="1584998" indent="-226428" defTabSz="915148">
              <a:defRPr sz="1200">
                <a:solidFill>
                  <a:schemeClr val="tx1"/>
                </a:solidFill>
                <a:latin typeface="Arial" charset="0"/>
                <a:ea typeface="ＭＳ Ｐゴシック" charset="0"/>
                <a:cs typeface="ＭＳ Ｐゴシック" charset="0"/>
              </a:defRPr>
            </a:lvl4pPr>
            <a:lvl5pPr marL="2037855" indent="-226428" defTabSz="915148">
              <a:defRPr sz="1200">
                <a:solidFill>
                  <a:schemeClr val="tx1"/>
                </a:solidFill>
                <a:latin typeface="Arial" charset="0"/>
                <a:ea typeface="ＭＳ Ｐゴシック" charset="0"/>
                <a:cs typeface="ＭＳ Ｐゴシック" charset="0"/>
              </a:defRPr>
            </a:lvl5pPr>
            <a:lvl6pPr marL="2490711" indent="-226428" defTabSz="915148" eaLnBrk="0" fontAlgn="base" hangingPunct="0">
              <a:spcBef>
                <a:spcPct val="30000"/>
              </a:spcBef>
              <a:spcAft>
                <a:spcPct val="0"/>
              </a:spcAft>
              <a:defRPr sz="1200">
                <a:solidFill>
                  <a:schemeClr val="tx1"/>
                </a:solidFill>
                <a:latin typeface="Arial" charset="0"/>
                <a:ea typeface="ＭＳ Ｐゴシック" charset="0"/>
                <a:cs typeface="ＭＳ Ｐゴシック" charset="0"/>
              </a:defRPr>
            </a:lvl6pPr>
            <a:lvl7pPr marL="2943568" indent="-226428" defTabSz="915148" eaLnBrk="0" fontAlgn="base" hangingPunct="0">
              <a:spcBef>
                <a:spcPct val="30000"/>
              </a:spcBef>
              <a:spcAft>
                <a:spcPct val="0"/>
              </a:spcAft>
              <a:defRPr sz="1200">
                <a:solidFill>
                  <a:schemeClr val="tx1"/>
                </a:solidFill>
                <a:latin typeface="Arial" charset="0"/>
                <a:ea typeface="ＭＳ Ｐゴシック" charset="0"/>
                <a:cs typeface="ＭＳ Ｐゴシック" charset="0"/>
              </a:defRPr>
            </a:lvl7pPr>
            <a:lvl8pPr marL="3396425" indent="-226428" defTabSz="915148" eaLnBrk="0" fontAlgn="base" hangingPunct="0">
              <a:spcBef>
                <a:spcPct val="30000"/>
              </a:spcBef>
              <a:spcAft>
                <a:spcPct val="0"/>
              </a:spcAft>
              <a:defRPr sz="1200">
                <a:solidFill>
                  <a:schemeClr val="tx1"/>
                </a:solidFill>
                <a:latin typeface="Arial" charset="0"/>
                <a:ea typeface="ＭＳ Ｐゴシック" charset="0"/>
                <a:cs typeface="ＭＳ Ｐゴシック" charset="0"/>
              </a:defRPr>
            </a:lvl8pPr>
            <a:lvl9pPr marL="3849281" indent="-226428" defTabSz="915148" eaLnBrk="0" fontAlgn="base" hangingPunct="0">
              <a:spcBef>
                <a:spcPct val="30000"/>
              </a:spcBef>
              <a:spcAft>
                <a:spcPct val="0"/>
              </a:spcAft>
              <a:defRPr sz="1200">
                <a:solidFill>
                  <a:schemeClr val="tx1"/>
                </a:solidFill>
                <a:latin typeface="Arial" charset="0"/>
                <a:ea typeface="ＭＳ Ｐゴシック" charset="0"/>
                <a:cs typeface="ＭＳ Ｐゴシック" charset="0"/>
              </a:defRPr>
            </a:lvl9pPr>
          </a:lstStyle>
          <a:p>
            <a:fld id="{9F473323-3920-984D-B64B-3FF382F9EBC7}" type="slidenum">
              <a:rPr lang="en-US">
                <a:solidFill>
                  <a:srgbClr val="000000"/>
                </a:solidFill>
              </a:rPr>
              <a:pPr/>
              <a:t>9</a:t>
            </a:fld>
            <a:endParaRPr lang="en-US">
              <a:solidFill>
                <a:srgbClr val="000000"/>
              </a:solidFill>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ea typeface="ＭＳ Ｐゴシック" charset="0"/>
              <a:cs typeface="ＭＳ Ｐゴシック" charset="0"/>
            </a:endParaRPr>
          </a:p>
        </p:txBody>
      </p:sp>
    </p:spTree>
    <p:extLst>
      <p:ext uri="{BB962C8B-B14F-4D97-AF65-F5344CB8AC3E}">
        <p14:creationId xmlns:p14="http://schemas.microsoft.com/office/powerpoint/2010/main" val="3494996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148">
              <a:defRPr sz="1200">
                <a:solidFill>
                  <a:schemeClr val="tx1"/>
                </a:solidFill>
                <a:latin typeface="Arial" charset="0"/>
                <a:ea typeface="ＭＳ Ｐゴシック" charset="0"/>
                <a:cs typeface="ＭＳ Ｐゴシック" charset="0"/>
              </a:defRPr>
            </a:lvl1pPr>
            <a:lvl2pPr marL="735892" indent="-283035" defTabSz="915148">
              <a:defRPr sz="1200">
                <a:solidFill>
                  <a:schemeClr val="tx1"/>
                </a:solidFill>
                <a:latin typeface="Arial" charset="0"/>
                <a:ea typeface="ＭＳ Ｐゴシック" charset="0"/>
                <a:cs typeface="ＭＳ Ｐゴシック" charset="0"/>
              </a:defRPr>
            </a:lvl2pPr>
            <a:lvl3pPr marL="1132142" indent="-226428" defTabSz="915148">
              <a:defRPr sz="1200">
                <a:solidFill>
                  <a:schemeClr val="tx1"/>
                </a:solidFill>
                <a:latin typeface="Arial" charset="0"/>
                <a:ea typeface="ＭＳ Ｐゴシック" charset="0"/>
                <a:cs typeface="ＭＳ Ｐゴシック" charset="0"/>
              </a:defRPr>
            </a:lvl3pPr>
            <a:lvl4pPr marL="1584998" indent="-226428" defTabSz="915148">
              <a:defRPr sz="1200">
                <a:solidFill>
                  <a:schemeClr val="tx1"/>
                </a:solidFill>
                <a:latin typeface="Arial" charset="0"/>
                <a:ea typeface="ＭＳ Ｐゴシック" charset="0"/>
                <a:cs typeface="ＭＳ Ｐゴシック" charset="0"/>
              </a:defRPr>
            </a:lvl4pPr>
            <a:lvl5pPr marL="2037855" indent="-226428" defTabSz="915148">
              <a:defRPr sz="1200">
                <a:solidFill>
                  <a:schemeClr val="tx1"/>
                </a:solidFill>
                <a:latin typeface="Arial" charset="0"/>
                <a:ea typeface="ＭＳ Ｐゴシック" charset="0"/>
                <a:cs typeface="ＭＳ Ｐゴシック" charset="0"/>
              </a:defRPr>
            </a:lvl5pPr>
            <a:lvl6pPr marL="2490711" indent="-226428" defTabSz="915148" eaLnBrk="0" fontAlgn="base" hangingPunct="0">
              <a:spcBef>
                <a:spcPct val="30000"/>
              </a:spcBef>
              <a:spcAft>
                <a:spcPct val="0"/>
              </a:spcAft>
              <a:defRPr sz="1200">
                <a:solidFill>
                  <a:schemeClr val="tx1"/>
                </a:solidFill>
                <a:latin typeface="Arial" charset="0"/>
                <a:ea typeface="ＭＳ Ｐゴシック" charset="0"/>
                <a:cs typeface="ＭＳ Ｐゴシック" charset="0"/>
              </a:defRPr>
            </a:lvl6pPr>
            <a:lvl7pPr marL="2943568" indent="-226428" defTabSz="915148" eaLnBrk="0" fontAlgn="base" hangingPunct="0">
              <a:spcBef>
                <a:spcPct val="30000"/>
              </a:spcBef>
              <a:spcAft>
                <a:spcPct val="0"/>
              </a:spcAft>
              <a:defRPr sz="1200">
                <a:solidFill>
                  <a:schemeClr val="tx1"/>
                </a:solidFill>
                <a:latin typeface="Arial" charset="0"/>
                <a:ea typeface="ＭＳ Ｐゴシック" charset="0"/>
                <a:cs typeface="ＭＳ Ｐゴシック" charset="0"/>
              </a:defRPr>
            </a:lvl7pPr>
            <a:lvl8pPr marL="3396425" indent="-226428" defTabSz="915148" eaLnBrk="0" fontAlgn="base" hangingPunct="0">
              <a:spcBef>
                <a:spcPct val="30000"/>
              </a:spcBef>
              <a:spcAft>
                <a:spcPct val="0"/>
              </a:spcAft>
              <a:defRPr sz="1200">
                <a:solidFill>
                  <a:schemeClr val="tx1"/>
                </a:solidFill>
                <a:latin typeface="Arial" charset="0"/>
                <a:ea typeface="ＭＳ Ｐゴシック" charset="0"/>
                <a:cs typeface="ＭＳ Ｐゴシック" charset="0"/>
              </a:defRPr>
            </a:lvl8pPr>
            <a:lvl9pPr marL="3849281" indent="-226428" defTabSz="915148" eaLnBrk="0" fontAlgn="base" hangingPunct="0">
              <a:spcBef>
                <a:spcPct val="30000"/>
              </a:spcBef>
              <a:spcAft>
                <a:spcPct val="0"/>
              </a:spcAft>
              <a:defRPr sz="1200">
                <a:solidFill>
                  <a:schemeClr val="tx1"/>
                </a:solidFill>
                <a:latin typeface="Arial" charset="0"/>
                <a:ea typeface="ＭＳ Ｐゴシック" charset="0"/>
                <a:cs typeface="ＭＳ Ｐゴシック" charset="0"/>
              </a:defRPr>
            </a:lvl9pPr>
          </a:lstStyle>
          <a:p>
            <a:fld id="{61614274-B2C8-5748-AE87-A3F10C85D124}" type="slidenum">
              <a:rPr lang="en-US">
                <a:solidFill>
                  <a:srgbClr val="000000"/>
                </a:solidFill>
              </a:rPr>
              <a:pPr/>
              <a:t>10</a:t>
            </a:fld>
            <a:endParaRPr lang="en-US">
              <a:solidFill>
                <a:srgbClr val="000000"/>
              </a:solidFill>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ea typeface="ＭＳ Ｐゴシック" charset="0"/>
              <a:cs typeface="ＭＳ Ｐゴシック" charset="0"/>
            </a:endParaRPr>
          </a:p>
        </p:txBody>
      </p:sp>
    </p:spTree>
    <p:extLst>
      <p:ext uri="{BB962C8B-B14F-4D97-AF65-F5344CB8AC3E}">
        <p14:creationId xmlns:p14="http://schemas.microsoft.com/office/powerpoint/2010/main" val="1414154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Rectangle 7"/>
          <p:cNvSpPr/>
          <p:nvPr userDrawn="1"/>
        </p:nvSpPr>
        <p:spPr>
          <a:xfrm>
            <a:off x="0" y="0"/>
            <a:ext cx="9144000" cy="927100"/>
          </a:xfrm>
          <a:prstGeom prst="rect">
            <a:avLst/>
          </a:prstGeom>
          <a:solidFill>
            <a:srgbClr val="00425D"/>
          </a:solidFill>
          <a:ln>
            <a:noFill/>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endParaRPr lang="en-US">
              <a:solidFill>
                <a:srgbClr val="FFFFFF"/>
              </a:solidFill>
              <a:ea typeface="ＭＳ Ｐゴシック" pitchFamily="-106" charset="-128"/>
              <a:cs typeface="ＭＳ Ｐゴシック" pitchFamily="-106" charset="-128"/>
            </a:endParaRPr>
          </a:p>
        </p:txBody>
      </p:sp>
      <p:sp>
        <p:nvSpPr>
          <p:cNvPr id="9" name="Rectangle 8"/>
          <p:cNvSpPr/>
          <p:nvPr userDrawn="1"/>
        </p:nvSpPr>
        <p:spPr>
          <a:xfrm>
            <a:off x="0" y="6456363"/>
            <a:ext cx="9153144" cy="401637"/>
          </a:xfrm>
          <a:prstGeom prst="rect">
            <a:avLst/>
          </a:prstGeom>
          <a:solidFill>
            <a:srgbClr val="00425D"/>
          </a:solidFill>
          <a:ln>
            <a:noFill/>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endParaRPr lang="en-US">
              <a:solidFill>
                <a:srgbClr val="FFFFFF"/>
              </a:solidFill>
              <a:ea typeface="ＭＳ Ｐゴシック" pitchFamily="-106" charset="-128"/>
              <a:cs typeface="ＭＳ Ｐゴシック" pitchFamily="-106" charset="-128"/>
            </a:endParaRPr>
          </a:p>
        </p:txBody>
      </p:sp>
      <p:sp>
        <p:nvSpPr>
          <p:cNvPr id="10" name="Rectangle 9"/>
          <p:cNvSpPr/>
          <p:nvPr userDrawn="1"/>
        </p:nvSpPr>
        <p:spPr>
          <a:xfrm flipH="1">
            <a:off x="0" y="5092700"/>
            <a:ext cx="4572000" cy="1363663"/>
          </a:xfrm>
          <a:prstGeom prst="rect">
            <a:avLst/>
          </a:prstGeom>
          <a:solidFill>
            <a:srgbClr val="0099CC"/>
          </a:solidFill>
          <a:ln>
            <a:noFill/>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endParaRPr lang="en-US">
              <a:solidFill>
                <a:srgbClr val="FFFFFF"/>
              </a:solidFill>
              <a:ea typeface="ＭＳ Ｐゴシック" pitchFamily="-106" charset="-128"/>
              <a:cs typeface="ＭＳ Ｐゴシック" pitchFamily="-106" charset="-128"/>
            </a:endParaRPr>
          </a:p>
        </p:txBody>
      </p:sp>
      <p:sp>
        <p:nvSpPr>
          <p:cNvPr id="12" name="Rectangle 11"/>
          <p:cNvSpPr/>
          <p:nvPr userDrawn="1"/>
        </p:nvSpPr>
        <p:spPr>
          <a:xfrm flipH="1">
            <a:off x="4555613" y="5092700"/>
            <a:ext cx="4597085" cy="1363663"/>
          </a:xfrm>
          <a:prstGeom prst="rect">
            <a:avLst/>
          </a:prstGeom>
          <a:solidFill>
            <a:srgbClr val="666666"/>
          </a:solidFill>
          <a:ln>
            <a:noFill/>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endParaRPr lang="en-US">
              <a:solidFill>
                <a:srgbClr val="FFFFFF"/>
              </a:solidFill>
              <a:ea typeface="ＭＳ Ｐゴシック" pitchFamily="-106" charset="-128"/>
              <a:cs typeface="ＭＳ Ｐゴシック" pitchFamily="-106" charset="-128"/>
            </a:endParaRPr>
          </a:p>
        </p:txBody>
      </p:sp>
      <p:pic>
        <p:nvPicPr>
          <p:cNvPr id="17" name="Picture 32" descr="doe_logo_ppt.png"/>
          <p:cNvPicPr>
            <a:picLocks noChangeAspect="1"/>
          </p:cNvPicPr>
          <p:nvPr userDrawn="1"/>
        </p:nvPicPr>
        <p:blipFill>
          <a:blip r:embed="rId2"/>
          <a:srcRect/>
          <a:stretch>
            <a:fillRect/>
          </a:stretch>
        </p:blipFill>
        <p:spPr bwMode="auto">
          <a:xfrm>
            <a:off x="6121400" y="288925"/>
            <a:ext cx="2743200" cy="412750"/>
          </a:xfrm>
          <a:prstGeom prst="rect">
            <a:avLst/>
          </a:prstGeom>
          <a:noFill/>
          <a:ln w="9525">
            <a:noFill/>
            <a:miter lim="800000"/>
            <a:headEnd/>
            <a:tailEnd/>
          </a:ln>
        </p:spPr>
      </p:pic>
      <p:sp>
        <p:nvSpPr>
          <p:cNvPr id="18" name="Title 1"/>
          <p:cNvSpPr>
            <a:spLocks noGrp="1"/>
          </p:cNvSpPr>
          <p:nvPr>
            <p:ph type="ctrTitle" hasCustomPrompt="1"/>
          </p:nvPr>
        </p:nvSpPr>
        <p:spPr>
          <a:xfrm>
            <a:off x="202680" y="243047"/>
            <a:ext cx="5626620" cy="603505"/>
          </a:xfrm>
          <a:prstGeom prst="rect">
            <a:avLst/>
          </a:prstGeom>
        </p:spPr>
        <p:txBody>
          <a:bodyPr lIns="0" rIns="0" anchor="ctr" anchorCtr="0">
            <a:normAutofit/>
          </a:bodyPr>
          <a:lstStyle>
            <a:lvl1pPr algn="l">
              <a:defRPr sz="2000" b="0">
                <a:solidFill>
                  <a:srgbClr val="FFFFFF"/>
                </a:solidFill>
                <a:latin typeface="+mj-lt"/>
                <a:cs typeface="Arial"/>
              </a:defRPr>
            </a:lvl1pPr>
          </a:lstStyle>
          <a:p>
            <a:r>
              <a:rPr lang="en-US" dirty="0" smtClean="0"/>
              <a:t>PROGRAM NAME (CAPS)</a:t>
            </a:r>
            <a:endParaRPr lang="en-US" dirty="0"/>
          </a:p>
        </p:txBody>
      </p:sp>
      <p:sp>
        <p:nvSpPr>
          <p:cNvPr id="19" name="Subtitle 2"/>
          <p:cNvSpPr>
            <a:spLocks noGrp="1"/>
          </p:cNvSpPr>
          <p:nvPr>
            <p:ph type="subTitle" idx="1" hasCustomPrompt="1"/>
          </p:nvPr>
        </p:nvSpPr>
        <p:spPr>
          <a:xfrm>
            <a:off x="163046" y="5253120"/>
            <a:ext cx="4382300" cy="1175040"/>
          </a:xfrm>
          <a:prstGeom prst="rect">
            <a:avLst/>
          </a:prstGeom>
        </p:spPr>
        <p:txBody>
          <a:bodyPr>
            <a:normAutofit/>
          </a:bodyPr>
          <a:lstStyle>
            <a:lvl1pPr marL="0" indent="0" algn="l">
              <a:buNone/>
              <a:defRPr sz="2400" b="1" i="0">
                <a:solidFill>
                  <a:srgbClr val="FFFFFF"/>
                </a:solidFill>
                <a:latin typeface="+mn-lt"/>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Presentation Title</a:t>
            </a:r>
            <a:endParaRPr lang="en-US" dirty="0"/>
          </a:p>
        </p:txBody>
      </p:sp>
      <p:sp>
        <p:nvSpPr>
          <p:cNvPr id="20" name="Text Placeholder 17"/>
          <p:cNvSpPr>
            <a:spLocks noGrp="1"/>
          </p:cNvSpPr>
          <p:nvPr>
            <p:ph type="body" sz="quarter" idx="10" hasCustomPrompt="1"/>
          </p:nvPr>
        </p:nvSpPr>
        <p:spPr>
          <a:xfrm>
            <a:off x="4776303" y="5247265"/>
            <a:ext cx="4171052" cy="331125"/>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Tx/>
              <a:buNone/>
              <a:tabLst/>
              <a:defRPr kumimoji="0" lang="en-US" sz="1600" b="1" i="0" u="none" strike="noStrike" kern="1200" cap="none" spc="0" normalizeH="0" baseline="0" noProof="0">
                <a:ln>
                  <a:noFill/>
                </a:ln>
                <a:solidFill>
                  <a:schemeClr val="bg1"/>
                </a:solidFill>
                <a:effectLst/>
                <a:uLnTx/>
                <a:uFillTx/>
                <a:latin typeface="+mn-lt"/>
                <a:cs typeface="Arial"/>
              </a:defRPr>
            </a:lvl1pPr>
          </a:lstStyle>
          <a:p>
            <a:pPr lvl="0"/>
            <a:r>
              <a:rPr lang="en-US" noProof="0" dirty="0" smtClean="0"/>
              <a:t>Presenter </a:t>
            </a:r>
            <a:r>
              <a:rPr lang="en-US" noProof="0" dirty="0" err="1" smtClean="0"/>
              <a:t>Name(s</a:t>
            </a:r>
            <a:r>
              <a:rPr lang="en-US" noProof="0" dirty="0" smtClean="0"/>
              <a:t>)</a:t>
            </a:r>
          </a:p>
        </p:txBody>
      </p:sp>
      <p:sp>
        <p:nvSpPr>
          <p:cNvPr id="21" name="Text Placeholder 22"/>
          <p:cNvSpPr>
            <a:spLocks noGrp="1"/>
          </p:cNvSpPr>
          <p:nvPr>
            <p:ph type="body" sz="quarter" idx="12"/>
          </p:nvPr>
        </p:nvSpPr>
        <p:spPr>
          <a:xfrm>
            <a:off x="4776252" y="5584690"/>
            <a:ext cx="4180863" cy="734900"/>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Tx/>
              <a:buNone/>
              <a:tabLst/>
              <a:defRPr kumimoji="0" lang="en-US" sz="1200" b="0" i="0" u="none" strike="noStrike" kern="1200" cap="none" spc="0" normalizeH="0" baseline="0" noProof="0">
                <a:ln>
                  <a:noFill/>
                </a:ln>
                <a:solidFill>
                  <a:schemeClr val="bg1"/>
                </a:solidFill>
                <a:effectLst/>
                <a:uLnTx/>
                <a:uFillTx/>
                <a:latin typeface="+mn-lt"/>
                <a:cs typeface="Arial"/>
              </a:defRPr>
            </a:lvl1pPr>
          </a:lstStyle>
          <a:p>
            <a:pPr lvl="0"/>
            <a:r>
              <a:rPr lang="en-US" noProof="0" smtClean="0"/>
              <a:t>Click to edit Master text styles</a:t>
            </a:r>
          </a:p>
        </p:txBody>
      </p:sp>
      <p:sp>
        <p:nvSpPr>
          <p:cNvPr id="22" name="Text Placeholder 18"/>
          <p:cNvSpPr>
            <a:spLocks noGrp="1"/>
          </p:cNvSpPr>
          <p:nvPr>
            <p:ph type="body" sz="quarter" idx="13" hasCustomPrompt="1"/>
          </p:nvPr>
        </p:nvSpPr>
        <p:spPr>
          <a:xfrm>
            <a:off x="168100" y="5672913"/>
            <a:ext cx="1390650" cy="288687"/>
          </a:xfrm>
          <a:prstGeom prst="rect">
            <a:avLst/>
          </a:prstGeom>
        </p:spPr>
        <p:txBody>
          <a:bodyPr>
            <a:normAutofit/>
          </a:bodyPr>
          <a:lstStyle>
            <a:lvl1pPr>
              <a:buNone/>
              <a:defRPr sz="1200">
                <a:solidFill>
                  <a:schemeClr val="bg1"/>
                </a:solidFill>
                <a:latin typeface="+mn-lt"/>
                <a:cs typeface="Arial"/>
              </a:defRPr>
            </a:lvl1pPr>
            <a:lvl5pPr>
              <a:defRPr/>
            </a:lvl5pPr>
          </a:lstStyle>
          <a:p>
            <a:pPr lvl="0"/>
            <a:r>
              <a:rPr lang="en-US" dirty="0" smtClean="0"/>
              <a:t>Date</a:t>
            </a:r>
            <a:endParaRPr lang="en-US" dirty="0"/>
          </a:p>
        </p:txBody>
      </p:sp>
      <p:pic>
        <p:nvPicPr>
          <p:cNvPr id="7" name="Picture 13" descr="08616.jpg"/>
          <p:cNvPicPr>
            <a:picLocks noChangeAspect="1"/>
          </p:cNvPicPr>
          <p:nvPr userDrawn="1"/>
        </p:nvPicPr>
        <p:blipFill>
          <a:blip r:embed="rId3"/>
          <a:stretch>
            <a:fillRect/>
          </a:stretch>
        </p:blipFill>
        <p:spPr bwMode="auto">
          <a:xfrm>
            <a:off x="-7307" y="942657"/>
            <a:ext cx="9163564" cy="4144208"/>
          </a:xfrm>
          <a:prstGeom prst="rect">
            <a:avLst/>
          </a:prstGeom>
          <a:noFill/>
          <a:ln w="9525">
            <a:noFill/>
            <a:miter lim="800000"/>
            <a:headEnd/>
            <a:tailEnd/>
          </a:ln>
        </p:spPr>
      </p:pic>
      <p:grpSp>
        <p:nvGrpSpPr>
          <p:cNvPr id="28" name="Group 27"/>
          <p:cNvGrpSpPr/>
          <p:nvPr userDrawn="1"/>
        </p:nvGrpSpPr>
        <p:grpSpPr>
          <a:xfrm>
            <a:off x="-1" y="898281"/>
            <a:ext cx="9144001" cy="55570"/>
            <a:chOff x="-1" y="656981"/>
            <a:chExt cx="9144001" cy="55570"/>
          </a:xfrm>
        </p:grpSpPr>
        <p:sp>
          <p:nvSpPr>
            <p:cNvPr id="29" name="Rectangle 28"/>
            <p:cNvSpPr/>
            <p:nvPr userDrawn="1"/>
          </p:nvSpPr>
          <p:spPr bwMode="auto">
            <a:xfrm flipH="1" flipV="1">
              <a:off x="-1" y="656982"/>
              <a:ext cx="4268788" cy="54864"/>
            </a:xfrm>
            <a:prstGeom prst="rect">
              <a:avLst/>
            </a:prstGeom>
            <a:solidFill>
              <a:srgbClr val="0099CC"/>
            </a:solidFill>
            <a:ln>
              <a:noFill/>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endParaRPr lang="en-US">
                <a:solidFill>
                  <a:srgbClr val="FFFFFF"/>
                </a:solidFill>
                <a:ea typeface="ＭＳ Ｐゴシック" pitchFamily="-106" charset="-128"/>
                <a:cs typeface="ＭＳ Ｐゴシック" pitchFamily="-106" charset="-128"/>
              </a:endParaRPr>
            </a:p>
          </p:txBody>
        </p:sp>
        <p:sp>
          <p:nvSpPr>
            <p:cNvPr id="30" name="Rectangle 29"/>
            <p:cNvSpPr/>
            <p:nvPr userDrawn="1"/>
          </p:nvSpPr>
          <p:spPr bwMode="auto">
            <a:xfrm flipH="1" flipV="1">
              <a:off x="5834063" y="656988"/>
              <a:ext cx="3309937" cy="555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endParaRPr lang="en-US">
                <a:solidFill>
                  <a:srgbClr val="FFFFFF"/>
                </a:solidFill>
                <a:ea typeface="ＭＳ Ｐゴシック" pitchFamily="-106" charset="-128"/>
                <a:cs typeface="ＭＳ Ｐゴシック" pitchFamily="-106" charset="-128"/>
              </a:endParaRPr>
            </a:p>
          </p:txBody>
        </p:sp>
        <p:sp>
          <p:nvSpPr>
            <p:cNvPr id="31" name="Rectangle 30"/>
            <p:cNvSpPr/>
            <p:nvPr userDrawn="1"/>
          </p:nvSpPr>
          <p:spPr bwMode="auto">
            <a:xfrm flipH="1" flipV="1">
              <a:off x="4267200" y="656981"/>
              <a:ext cx="1704975" cy="54864"/>
            </a:xfrm>
            <a:prstGeom prst="rect">
              <a:avLst/>
            </a:prstGeom>
            <a:solidFill>
              <a:srgbClr val="FFCC00"/>
            </a:solidFill>
            <a:ln>
              <a:noFill/>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endParaRPr lang="en-US">
                <a:solidFill>
                  <a:srgbClr val="FFFFFF"/>
                </a:solidFill>
                <a:ea typeface="ＭＳ Ｐゴシック" pitchFamily="-106" charset="-128"/>
                <a:cs typeface="ＭＳ Ｐゴシック" pitchFamily="-106" charset="-128"/>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192088" y="1144092"/>
            <a:ext cx="8731250" cy="5199557"/>
          </a:xfrm>
        </p:spPr>
        <p:txBody>
          <a:bodyPr/>
          <a:lstStyle>
            <a:lvl1pPr>
              <a:spcBef>
                <a:spcPts val="600"/>
              </a:spcBef>
              <a:spcAft>
                <a:spcPts val="600"/>
              </a:spcAft>
              <a:defRPr sz="2400"/>
            </a:lvl1pPr>
            <a:lvl2pPr>
              <a:spcBef>
                <a:spcPts val="600"/>
              </a:spcBef>
              <a:spcAft>
                <a:spcPts val="600"/>
              </a:spcAft>
              <a:defRPr sz="2200"/>
            </a:lvl2pPr>
            <a:lvl3pPr>
              <a:spcBef>
                <a:spcPts val="600"/>
              </a:spcBef>
              <a:spcAft>
                <a:spcPts val="600"/>
              </a:spcAft>
              <a:defRPr sz="1800"/>
            </a:lvl3pPr>
            <a:lvl4pPr>
              <a:spcBef>
                <a:spcPts val="600"/>
              </a:spcBef>
              <a:spcAft>
                <a:spcPts val="600"/>
              </a:spcAft>
              <a:defRPr sz="1800"/>
            </a:lvl4pPr>
            <a:lvl5pPr>
              <a:spcBef>
                <a:spcPts val="600"/>
              </a:spcBef>
              <a:spcAft>
                <a:spcPts val="600"/>
              </a:spcAf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20703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ed text &amp; graphi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192088" y="819150"/>
            <a:ext cx="8731250" cy="55245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29863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hart Placeholder 3"/>
          <p:cNvSpPr>
            <a:spLocks noGrp="1"/>
          </p:cNvSpPr>
          <p:nvPr>
            <p:ph type="chart" sz="quarter" idx="10"/>
          </p:nvPr>
        </p:nvSpPr>
        <p:spPr>
          <a:xfrm>
            <a:off x="196850" y="800100"/>
            <a:ext cx="8726488" cy="5543550"/>
          </a:xfrm>
        </p:spPr>
        <p:txBody>
          <a:bodyPr/>
          <a:lstStyle/>
          <a:p>
            <a:endParaRPr lang="en-US" dirty="0"/>
          </a:p>
        </p:txBody>
      </p:sp>
    </p:spTree>
    <p:extLst>
      <p:ext uri="{BB962C8B-B14F-4D97-AF65-F5344CB8AC3E}">
        <p14:creationId xmlns:p14="http://schemas.microsoft.com/office/powerpoint/2010/main" val="2437537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Box 7"/>
          <p:cNvSpPr txBox="1"/>
          <p:nvPr userDrawn="1"/>
        </p:nvSpPr>
        <p:spPr>
          <a:xfrm>
            <a:off x="457200" y="838200"/>
            <a:ext cx="4114800" cy="381000"/>
          </a:xfrm>
          <a:prstGeom prst="rect">
            <a:avLst/>
          </a:prstGeom>
        </p:spPr>
        <p:txBody>
          <a:bodyPr>
            <a:normAutofit fontScale="92500" lnSpcReduction="10000"/>
          </a:bodyPr>
          <a:lstStyle/>
          <a:p>
            <a:pPr defTabSz="457200" fontAlgn="auto">
              <a:spcBef>
                <a:spcPct val="20000"/>
              </a:spcBef>
              <a:spcAft>
                <a:spcPts val="0"/>
              </a:spcAft>
              <a:buFont typeface="Arial"/>
              <a:buNone/>
              <a:defRPr/>
            </a:pPr>
            <a:endParaRPr lang="en-US" sz="2323" b="1" dirty="0">
              <a:solidFill>
                <a:srgbClr val="FFFFFF"/>
              </a:solidFill>
              <a:latin typeface="Arial Narrow"/>
              <a:ea typeface="+mn-ea"/>
              <a:cs typeface="Arial Narrow"/>
            </a:endParaRPr>
          </a:p>
        </p:txBody>
      </p:sp>
      <p:sp>
        <p:nvSpPr>
          <p:cNvPr id="5" name="TextBox 8"/>
          <p:cNvSpPr txBox="1">
            <a:spLocks noChangeArrowheads="1"/>
          </p:cNvSpPr>
          <p:nvPr userDrawn="1"/>
        </p:nvSpPr>
        <p:spPr bwMode="auto">
          <a:xfrm>
            <a:off x="457200" y="838200"/>
            <a:ext cx="396240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457200" eaLnBrk="0" hangingPunct="0">
              <a:defRPr sz="2400">
                <a:solidFill>
                  <a:schemeClr val="tx1"/>
                </a:solidFill>
                <a:latin typeface="Arial" charset="0"/>
                <a:ea typeface="ＭＳ Ｐゴシック" charset="0"/>
                <a:cs typeface="ＭＳ Ｐゴシック" charset="0"/>
              </a:defRPr>
            </a:lvl1pPr>
            <a:lvl2pPr marL="742950" indent="-285750" defTabSz="457200" eaLnBrk="0" hangingPunct="0">
              <a:defRPr sz="2400">
                <a:solidFill>
                  <a:schemeClr val="tx1"/>
                </a:solidFill>
                <a:latin typeface="Arial" charset="0"/>
                <a:ea typeface="ＭＳ Ｐゴシック" charset="0"/>
                <a:cs typeface="ＭＳ Ｐゴシック" charset="0"/>
              </a:defRPr>
            </a:lvl2pPr>
            <a:lvl3pPr marL="1143000" indent="-228600" defTabSz="457200" eaLnBrk="0" hangingPunct="0">
              <a:defRPr sz="2400">
                <a:solidFill>
                  <a:schemeClr val="tx1"/>
                </a:solidFill>
                <a:latin typeface="Arial" charset="0"/>
                <a:ea typeface="ＭＳ Ｐゴシック" charset="0"/>
                <a:cs typeface="ＭＳ Ｐゴシック" charset="0"/>
              </a:defRPr>
            </a:lvl3pPr>
            <a:lvl4pPr marL="1600200" indent="-228600" defTabSz="457200" eaLnBrk="0" hangingPunct="0">
              <a:defRPr sz="2400">
                <a:solidFill>
                  <a:schemeClr val="tx1"/>
                </a:solidFill>
                <a:latin typeface="Arial" charset="0"/>
                <a:ea typeface="ＭＳ Ｐゴシック" charset="0"/>
                <a:cs typeface="ＭＳ Ｐゴシック" charset="0"/>
              </a:defRPr>
            </a:lvl4pPr>
            <a:lvl5pPr marL="2057400" indent="-228600" defTabSz="457200" eaLnBrk="0" hangingPunct="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eaLnBrk="1" hangingPunct="1">
              <a:spcBef>
                <a:spcPct val="20000"/>
              </a:spcBef>
              <a:buFont typeface="Arial" charset="0"/>
              <a:buNone/>
            </a:pPr>
            <a:r>
              <a:rPr lang="en-US" sz="1200" b="1">
                <a:solidFill>
                  <a:srgbClr val="FFFFFF"/>
                </a:solidFill>
                <a:cs typeface="Arial Narrow" charset="0"/>
              </a:rPr>
              <a:t>Procurement</a:t>
            </a:r>
          </a:p>
          <a:p>
            <a:pPr eaLnBrk="1" hangingPunct="1">
              <a:spcBef>
                <a:spcPct val="20000"/>
              </a:spcBef>
              <a:buFont typeface="Arial" charset="0"/>
              <a:buNone/>
            </a:pPr>
            <a:endParaRPr lang="en-US" sz="1200" b="1">
              <a:solidFill>
                <a:srgbClr val="FFFFFF"/>
              </a:solidFill>
              <a:latin typeface="Arial Narrow" charset="0"/>
              <a:cs typeface="Arial Narrow" charset="0"/>
            </a:endParaRPr>
          </a:p>
        </p:txBody>
      </p:sp>
      <p:sp>
        <p:nvSpPr>
          <p:cNvPr id="3" name="Content Placeholder 2"/>
          <p:cNvSpPr>
            <a:spLocks noGrp="1"/>
          </p:cNvSpPr>
          <p:nvPr>
            <p:ph idx="1"/>
          </p:nvPr>
        </p:nvSpPr>
        <p:spPr>
          <a:xfrm>
            <a:off x="457200" y="1590675"/>
            <a:ext cx="8229600" cy="4876800"/>
          </a:xfrm>
          <a:prstGeom prst="rect">
            <a:avLst/>
          </a:prstGeom>
        </p:spPr>
        <p:txBody>
          <a:bodyPr/>
          <a:lstStyle>
            <a:lvl1pPr marL="347472" indent="-347472">
              <a:defRPr sz="2600"/>
            </a:lvl1pPr>
            <a:lvl2pPr marL="740664" indent="-283464">
              <a:defRPr sz="2200">
                <a:solidFill>
                  <a:schemeClr val="tx1"/>
                </a:solidFill>
              </a:defRPr>
            </a:lvl2pPr>
            <a:lvl3pPr marL="1143000" indent="-283464">
              <a:defRPr sz="2200">
                <a:solidFill>
                  <a:schemeClr val="tx1"/>
                </a:solidFill>
              </a:defRPr>
            </a:lvl3pPr>
            <a:lvl4pPr>
              <a:defRPr sz="2200">
                <a:solidFill>
                  <a:schemeClr val="tx1"/>
                </a:solidFill>
              </a:defRPr>
            </a:lvl4pPr>
            <a:lvl5pPr>
              <a:defRPr sz="22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35017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TextBox 5"/>
          <p:cNvSpPr txBox="1">
            <a:spLocks noChangeArrowheads="1"/>
          </p:cNvSpPr>
          <p:nvPr userDrawn="1"/>
        </p:nvSpPr>
        <p:spPr bwMode="auto">
          <a:xfrm>
            <a:off x="0" y="838200"/>
            <a:ext cx="4572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457200" eaLnBrk="0" hangingPunct="0">
              <a:defRPr sz="2400">
                <a:solidFill>
                  <a:schemeClr val="tx1"/>
                </a:solidFill>
                <a:latin typeface="Arial" charset="0"/>
                <a:ea typeface="ＭＳ Ｐゴシック" charset="0"/>
                <a:cs typeface="ＭＳ Ｐゴシック" charset="0"/>
              </a:defRPr>
            </a:lvl1pPr>
            <a:lvl2pPr marL="742950" indent="-285750" defTabSz="457200" eaLnBrk="0" hangingPunct="0">
              <a:defRPr sz="2400">
                <a:solidFill>
                  <a:schemeClr val="tx1"/>
                </a:solidFill>
                <a:latin typeface="Arial" charset="0"/>
                <a:ea typeface="ＭＳ Ｐゴシック" charset="0"/>
                <a:cs typeface="ＭＳ Ｐゴシック" charset="0"/>
              </a:defRPr>
            </a:lvl2pPr>
            <a:lvl3pPr marL="1143000" indent="-228600" defTabSz="457200" eaLnBrk="0" hangingPunct="0">
              <a:defRPr sz="2400">
                <a:solidFill>
                  <a:schemeClr val="tx1"/>
                </a:solidFill>
                <a:latin typeface="Arial" charset="0"/>
                <a:ea typeface="ＭＳ Ｐゴシック" charset="0"/>
                <a:cs typeface="ＭＳ Ｐゴシック" charset="0"/>
              </a:defRPr>
            </a:lvl3pPr>
            <a:lvl4pPr marL="1600200" indent="-228600" defTabSz="457200" eaLnBrk="0" hangingPunct="0">
              <a:defRPr sz="2400">
                <a:solidFill>
                  <a:schemeClr val="tx1"/>
                </a:solidFill>
                <a:latin typeface="Arial" charset="0"/>
                <a:ea typeface="ＭＳ Ｐゴシック" charset="0"/>
                <a:cs typeface="ＭＳ Ｐゴシック" charset="0"/>
              </a:defRPr>
            </a:lvl4pPr>
            <a:lvl5pPr marL="2057400" indent="-228600" defTabSz="457200" eaLnBrk="0" hangingPunct="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eaLnBrk="1" hangingPunct="1">
              <a:spcBef>
                <a:spcPct val="20000"/>
              </a:spcBef>
              <a:buFont typeface="Arial" charset="0"/>
              <a:buNone/>
            </a:pPr>
            <a:r>
              <a:rPr lang="en-US" sz="1200" b="1">
                <a:solidFill>
                  <a:srgbClr val="FFFFFF"/>
                </a:solidFill>
                <a:cs typeface="Arial Narrow" charset="0"/>
              </a:rPr>
              <a:t>Procurement</a:t>
            </a:r>
          </a:p>
          <a:p>
            <a:pPr eaLnBrk="1" hangingPunct="1">
              <a:spcBef>
                <a:spcPct val="20000"/>
              </a:spcBef>
              <a:buFont typeface="Arial" charset="0"/>
              <a:buNone/>
            </a:pPr>
            <a:endParaRPr lang="en-US" sz="1200" b="1">
              <a:solidFill>
                <a:srgbClr val="FFFFFF"/>
              </a:solidFill>
              <a:cs typeface="Arial Narrow" charset="0"/>
            </a:endParaRPr>
          </a:p>
        </p:txBody>
      </p:sp>
      <p:sp>
        <p:nvSpPr>
          <p:cNvPr id="3" name="Footer Placeholder 4"/>
          <p:cNvSpPr>
            <a:spLocks noGrp="1"/>
          </p:cNvSpPr>
          <p:nvPr>
            <p:ph type="ftr" sz="quarter" idx="10"/>
          </p:nvPr>
        </p:nvSpPr>
        <p:spPr>
          <a:xfrm>
            <a:off x="3124200" y="6356350"/>
            <a:ext cx="2895600" cy="365125"/>
          </a:xfrm>
          <a:prstGeom prst="rect">
            <a:avLst/>
          </a:prstGeom>
        </p:spPr>
        <p:txBody>
          <a:bodyPr/>
          <a:lstStyle>
            <a:lvl1pPr>
              <a:defRPr>
                <a:latin typeface="Arial" charset="0"/>
                <a:ea typeface="ＭＳ Ｐゴシック"/>
                <a:cs typeface="ＭＳ Ｐゴシック"/>
              </a:defRPr>
            </a:lvl1pPr>
          </a:lstStyle>
          <a:p>
            <a:pPr>
              <a:defRPr/>
            </a:pPr>
            <a:endParaRPr lang="en-US"/>
          </a:p>
        </p:txBody>
      </p:sp>
      <p:sp>
        <p:nvSpPr>
          <p:cNvPr id="4" name="Slide Number Placeholder 5"/>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EC184831-61DF-6B4A-A8B8-39E184412E0D}" type="slidenum">
              <a:rPr lang="en-US"/>
              <a:pPr/>
              <a:t>‹#›</a:t>
            </a:fld>
            <a:endParaRPr lang="en-US"/>
          </a:p>
        </p:txBody>
      </p:sp>
    </p:spTree>
    <p:extLst>
      <p:ext uri="{BB962C8B-B14F-4D97-AF65-F5344CB8AC3E}">
        <p14:creationId xmlns:p14="http://schemas.microsoft.com/office/powerpoint/2010/main" val="214006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8438" y="0"/>
            <a:ext cx="8724900" cy="812725"/>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90500" y="1144092"/>
            <a:ext cx="8732838" cy="500124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9"/>
          <p:cNvSpPr txBox="1">
            <a:spLocks/>
          </p:cNvSpPr>
          <p:nvPr/>
        </p:nvSpPr>
        <p:spPr>
          <a:xfrm>
            <a:off x="42335" y="6532122"/>
            <a:ext cx="452308" cy="241300"/>
          </a:xfrm>
          <a:prstGeom prst="rect">
            <a:avLst/>
          </a:prstGeom>
        </p:spPr>
        <p:txBody>
          <a:bodyPr>
            <a:prstTxWarp prst="textNoShape">
              <a:avLst/>
            </a:prstTxWarp>
            <a:normAutofit/>
          </a:bodyPr>
          <a:lstStyle/>
          <a:p>
            <a:pPr marL="342900" indent="-342900" algn="ctr">
              <a:lnSpc>
                <a:spcPct val="90000"/>
              </a:lnSpc>
              <a:spcBef>
                <a:spcPct val="20000"/>
              </a:spcBef>
              <a:buFont typeface="Arial" pitchFamily="-106" charset="0"/>
              <a:buNone/>
            </a:pPr>
            <a:fld id="{1EF35371-194E-174F-9528-630C4585B8CC}" type="slidenum">
              <a:rPr lang="en-US" sz="1000" smtClean="0">
                <a:solidFill>
                  <a:schemeClr val="tx1"/>
                </a:solidFill>
                <a:ea typeface="Arial" pitchFamily="-106" charset="0"/>
                <a:cs typeface="Arial" pitchFamily="-106" charset="0"/>
              </a:rPr>
              <a:pPr marL="342900" indent="-342900" algn="ctr">
                <a:lnSpc>
                  <a:spcPct val="90000"/>
                </a:lnSpc>
                <a:spcBef>
                  <a:spcPct val="20000"/>
                </a:spcBef>
                <a:buFont typeface="Arial" pitchFamily="-106" charset="0"/>
                <a:buNone/>
              </a:pPr>
              <a:t>‹#›</a:t>
            </a:fld>
            <a:endParaRPr lang="en-US" sz="1000" dirty="0">
              <a:solidFill>
                <a:schemeClr val="tx1"/>
              </a:solidFill>
              <a:ea typeface="Arial" pitchFamily="-106" charset="0"/>
              <a:cs typeface="Arial" pitchFamily="-106" charset="0"/>
            </a:endParaRPr>
          </a:p>
        </p:txBody>
      </p:sp>
      <p:grpSp>
        <p:nvGrpSpPr>
          <p:cNvPr id="4" name="Group 3"/>
          <p:cNvGrpSpPr/>
          <p:nvPr userDrawn="1"/>
        </p:nvGrpSpPr>
        <p:grpSpPr>
          <a:xfrm>
            <a:off x="-1" y="656981"/>
            <a:ext cx="9144001" cy="55570"/>
            <a:chOff x="-1" y="656981"/>
            <a:chExt cx="9144001" cy="55570"/>
          </a:xfrm>
        </p:grpSpPr>
        <p:sp>
          <p:nvSpPr>
            <p:cNvPr id="11" name="Rectangle 10"/>
            <p:cNvSpPr/>
            <p:nvPr userDrawn="1"/>
          </p:nvSpPr>
          <p:spPr bwMode="auto">
            <a:xfrm flipH="1" flipV="1">
              <a:off x="-1" y="656982"/>
              <a:ext cx="4268788" cy="54864"/>
            </a:xfrm>
            <a:prstGeom prst="rect">
              <a:avLst/>
            </a:prstGeom>
            <a:solidFill>
              <a:srgbClr val="0099CC"/>
            </a:solidFill>
            <a:ln>
              <a:noFill/>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endParaRPr lang="en-US">
                <a:solidFill>
                  <a:srgbClr val="FFFFFF"/>
                </a:solidFill>
                <a:ea typeface="ＭＳ Ｐゴシック" pitchFamily="-106" charset="-128"/>
                <a:cs typeface="ＭＳ Ｐゴシック" pitchFamily="-106" charset="-128"/>
              </a:endParaRPr>
            </a:p>
          </p:txBody>
        </p:sp>
        <p:sp>
          <p:nvSpPr>
            <p:cNvPr id="13" name="Rectangle 12"/>
            <p:cNvSpPr/>
            <p:nvPr userDrawn="1"/>
          </p:nvSpPr>
          <p:spPr bwMode="auto">
            <a:xfrm flipH="1" flipV="1">
              <a:off x="5834063" y="656988"/>
              <a:ext cx="3309937" cy="55563"/>
            </a:xfrm>
            <a:prstGeom prst="rect">
              <a:avLst/>
            </a:prstGeom>
            <a:solidFill>
              <a:srgbClr val="666666"/>
            </a:solidFill>
            <a:ln>
              <a:noFill/>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endParaRPr lang="en-US">
                <a:solidFill>
                  <a:srgbClr val="FFFFFF"/>
                </a:solidFill>
                <a:ea typeface="ＭＳ Ｐゴシック" pitchFamily="-106" charset="-128"/>
                <a:cs typeface="ＭＳ Ｐゴシック" pitchFamily="-106" charset="-128"/>
              </a:endParaRPr>
            </a:p>
          </p:txBody>
        </p:sp>
        <p:sp>
          <p:nvSpPr>
            <p:cNvPr id="17" name="Rectangle 16"/>
            <p:cNvSpPr/>
            <p:nvPr userDrawn="1"/>
          </p:nvSpPr>
          <p:spPr bwMode="auto">
            <a:xfrm flipH="1" flipV="1">
              <a:off x="4267200" y="656981"/>
              <a:ext cx="1704975" cy="54864"/>
            </a:xfrm>
            <a:prstGeom prst="rect">
              <a:avLst/>
            </a:prstGeom>
            <a:solidFill>
              <a:srgbClr val="FFCC00"/>
            </a:solidFill>
            <a:ln>
              <a:noFill/>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endParaRPr lang="en-US">
                <a:solidFill>
                  <a:srgbClr val="FFFFFF"/>
                </a:solidFill>
                <a:ea typeface="ＭＳ Ｐゴシック" pitchFamily="-106" charset="-128"/>
                <a:cs typeface="ＭＳ Ｐゴシック" pitchFamily="-106" charset="-128"/>
              </a:endParaRPr>
            </a:p>
          </p:txBody>
        </p:sp>
      </p:grpSp>
      <p:pic>
        <p:nvPicPr>
          <p:cNvPr id="6" name="Picture 5" descr="eere_logo_horiz_blue.jpg"/>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6789250" y="6402260"/>
            <a:ext cx="2155114" cy="315873"/>
          </a:xfrm>
          <a:prstGeom prst="rect">
            <a:avLst/>
          </a:prstGeom>
        </p:spPr>
      </p:pic>
      <p:sp>
        <p:nvSpPr>
          <p:cNvPr id="10" name="TextBox 9"/>
          <p:cNvSpPr txBox="1"/>
          <p:nvPr userDrawn="1"/>
        </p:nvSpPr>
        <p:spPr>
          <a:xfrm>
            <a:off x="388325" y="6530653"/>
            <a:ext cx="6255178" cy="215444"/>
          </a:xfrm>
          <a:prstGeom prst="rect">
            <a:avLst/>
          </a:prstGeom>
          <a:noFill/>
        </p:spPr>
        <p:txBody>
          <a:bodyPr wrap="square" rtlCol="0">
            <a:spAutoFit/>
          </a:bodyPr>
          <a:lstStyle/>
          <a:p>
            <a:r>
              <a:rPr lang="en-US" sz="800" i="1" dirty="0" smtClean="0"/>
              <a:t>Weatherization Assistance Program –</a:t>
            </a:r>
            <a:r>
              <a:rPr lang="en-US" sz="800" i="1" baseline="0" dirty="0" smtClean="0"/>
              <a:t> </a:t>
            </a:r>
            <a:r>
              <a:rPr lang="en-US" sz="800" i="1" baseline="0" smtClean="0"/>
              <a:t>Procurement Management</a:t>
            </a:r>
            <a:endParaRPr lang="en-US" sz="800" i="1" baseline="0" dirty="0" smtClean="0"/>
          </a:p>
        </p:txBody>
      </p:sp>
    </p:spTree>
  </p:cSld>
  <p:clrMap bg1="lt1" tx1="dk1" bg2="lt2" tx2="dk2" accent1="accent1" accent2="accent2" accent3="accent3" accent4="accent4" accent5="accent5" accent6="accent6" hlink="hlink" folHlink="folHlink"/>
  <p:sldLayoutIdLst>
    <p:sldLayoutId id="2147483689" r:id="rId1"/>
    <p:sldLayoutId id="2147483692" r:id="rId2"/>
    <p:sldLayoutId id="2147483690" r:id="rId3"/>
    <p:sldLayoutId id="2147483693" r:id="rId4"/>
    <p:sldLayoutId id="2147483695" r:id="rId5"/>
    <p:sldLayoutId id="2147483696" r:id="rId6"/>
  </p:sldLayoutIdLst>
  <p:txStyles>
    <p:titleStyle>
      <a:lvl1pPr algn="l" defTabSz="457200" rtl="0" eaLnBrk="1" latinLnBrk="0" hangingPunct="1">
        <a:spcBef>
          <a:spcPct val="0"/>
        </a:spcBef>
        <a:buNone/>
        <a:defRPr lang="en-US" sz="2800" b="1" kern="1200" dirty="0" smtClean="0">
          <a:solidFill>
            <a:schemeClr val="tx1"/>
          </a:solidFill>
          <a:latin typeface="+mj-lt"/>
          <a:ea typeface="+mj-ea"/>
          <a:cs typeface="Arial"/>
        </a:defRPr>
      </a:lvl1pPr>
    </p:titleStyle>
    <p:bodyStyle>
      <a:lvl1pPr marL="342900" indent="-342900" algn="l" defTabSz="457200" rtl="0" eaLnBrk="1" latinLnBrk="0" hangingPunct="1">
        <a:spcBef>
          <a:spcPct val="20000"/>
        </a:spcBef>
        <a:buFont typeface="Arial"/>
        <a:buChar char="•"/>
        <a:defRPr sz="2200" kern="1200">
          <a:solidFill>
            <a:schemeClr val="tx1"/>
          </a:solidFill>
          <a:latin typeface="+mn-lt"/>
          <a:ea typeface="+mn-ea"/>
          <a:cs typeface="Arial"/>
        </a:defRPr>
      </a:lvl1pPr>
      <a:lvl2pPr marL="742950" indent="-285750" algn="l" defTabSz="457200" rtl="0" eaLnBrk="1" latinLnBrk="0" hangingPunct="1">
        <a:spcBef>
          <a:spcPct val="20000"/>
        </a:spcBef>
        <a:buFont typeface="Arial"/>
        <a:buChar char="–"/>
        <a:defRPr sz="1800" kern="1200">
          <a:solidFill>
            <a:schemeClr val="tx1"/>
          </a:solidFill>
          <a:latin typeface="+mn-lt"/>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WEATHERIZATION ASSISTANCE PROGRAM</a:t>
            </a:r>
            <a:endParaRPr lang="en-US" dirty="0"/>
          </a:p>
        </p:txBody>
      </p:sp>
      <p:sp>
        <p:nvSpPr>
          <p:cNvPr id="7" name="Subtitle 6"/>
          <p:cNvSpPr>
            <a:spLocks noGrp="1"/>
          </p:cNvSpPr>
          <p:nvPr>
            <p:ph type="subTitle" idx="1"/>
          </p:nvPr>
        </p:nvSpPr>
        <p:spPr/>
        <p:txBody>
          <a:bodyPr/>
          <a:lstStyle/>
          <a:p>
            <a:r>
              <a:rPr lang="en-US" dirty="0"/>
              <a:t>Procurement Management</a:t>
            </a:r>
          </a:p>
        </p:txBody>
      </p:sp>
      <p:sp>
        <p:nvSpPr>
          <p:cNvPr id="8" name="Text Placeholder 7"/>
          <p:cNvSpPr>
            <a:spLocks noGrp="1"/>
          </p:cNvSpPr>
          <p:nvPr>
            <p:ph type="body" sz="quarter" idx="10"/>
          </p:nvPr>
        </p:nvSpPr>
        <p:spPr/>
        <p:txBody>
          <a:bodyPr>
            <a:normAutofit lnSpcReduction="10000"/>
          </a:bodyPr>
          <a:lstStyle/>
          <a:p>
            <a:endParaRPr lang="en-US"/>
          </a:p>
        </p:txBody>
      </p:sp>
      <p:sp>
        <p:nvSpPr>
          <p:cNvPr id="9" name="Text Placeholder 8"/>
          <p:cNvSpPr>
            <a:spLocks noGrp="1"/>
          </p:cNvSpPr>
          <p:nvPr>
            <p:ph type="body" sz="quarter" idx="12"/>
          </p:nvPr>
        </p:nvSpPr>
        <p:spPr/>
        <p:txBody>
          <a:bodyPr/>
          <a:lstStyle/>
          <a:p>
            <a:endParaRPr lang="en-US"/>
          </a:p>
        </p:txBody>
      </p:sp>
      <p:sp>
        <p:nvSpPr>
          <p:cNvPr id="10" name="Text Placeholder 9"/>
          <p:cNvSpPr>
            <a:spLocks noGrp="1"/>
          </p:cNvSpPr>
          <p:nvPr>
            <p:ph type="body" sz="quarter" idx="13"/>
          </p:nvPr>
        </p:nvSpPr>
        <p:spPr/>
        <p:txBody>
          <a:bodyPr/>
          <a:lstStyle/>
          <a:p>
            <a:r>
              <a:rPr lang="en-US" dirty="0" smtClean="0"/>
              <a:t>March 2015</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dirty="0" smtClean="0"/>
              <a:t>Methods of </a:t>
            </a:r>
            <a:r>
              <a:rPr lang="en-US" dirty="0" smtClean="0"/>
              <a:t>Procurement – Competitive Proposal</a:t>
            </a:r>
            <a:endParaRPr lang="en-US" dirty="0"/>
          </a:p>
        </p:txBody>
      </p:sp>
      <p:sp>
        <p:nvSpPr>
          <p:cNvPr id="2" name="Text Placeholder 1"/>
          <p:cNvSpPr>
            <a:spLocks noGrp="1"/>
          </p:cNvSpPr>
          <p:nvPr>
            <p:ph type="body" sz="quarter" idx="10"/>
          </p:nvPr>
        </p:nvSpPr>
        <p:spPr/>
        <p:txBody>
          <a:bodyPr/>
          <a:lstStyle/>
          <a:p>
            <a:pPr marL="0" indent="0">
              <a:buNone/>
            </a:pPr>
            <a:r>
              <a:rPr lang="en-US" sz="2600" b="1" dirty="0">
                <a:solidFill>
                  <a:srgbClr val="0099CC"/>
                </a:solidFill>
              </a:rPr>
              <a:t>Competitive Proposal Procurements:</a:t>
            </a:r>
          </a:p>
          <a:p>
            <a:r>
              <a:rPr lang="en-US" dirty="0"/>
              <a:t>Proposal types:</a:t>
            </a:r>
          </a:p>
          <a:p>
            <a:pPr lvl="1"/>
            <a:r>
              <a:rPr lang="en-US" dirty="0"/>
              <a:t>Request for </a:t>
            </a:r>
            <a:r>
              <a:rPr lang="en-US" dirty="0" smtClean="0"/>
              <a:t>Proposal (RFP).</a:t>
            </a:r>
            <a:endParaRPr lang="en-US" dirty="0"/>
          </a:p>
          <a:p>
            <a:pPr lvl="1"/>
            <a:r>
              <a:rPr lang="en-US" dirty="0"/>
              <a:t>Request for </a:t>
            </a:r>
            <a:r>
              <a:rPr lang="en-US" dirty="0" smtClean="0"/>
              <a:t>Qualifications (RFQ).</a:t>
            </a:r>
            <a:endParaRPr lang="en-US" dirty="0"/>
          </a:p>
          <a:p>
            <a:pPr lvl="1"/>
            <a:r>
              <a:rPr lang="en-US" dirty="0"/>
              <a:t>Request for </a:t>
            </a:r>
            <a:r>
              <a:rPr lang="en-US" dirty="0" smtClean="0"/>
              <a:t>Information.</a:t>
            </a:r>
            <a:endParaRPr lang="en-US" dirty="0"/>
          </a:p>
          <a:p>
            <a:endParaRPr lang="en-US" dirty="0"/>
          </a:p>
        </p:txBody>
      </p:sp>
      <p:pic>
        <p:nvPicPr>
          <p:cNvPr id="3" name="Picture 2" descr="Request for Proposals (RFP) ic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1074" y="1323820"/>
            <a:ext cx="2420112" cy="2968752"/>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dirty="0" smtClean="0"/>
              <a:t>Methods of </a:t>
            </a:r>
            <a:r>
              <a:rPr lang="en-US" dirty="0"/>
              <a:t>Procurement – Competitive Proposal</a:t>
            </a:r>
            <a:endParaRPr lang="en-US" dirty="0"/>
          </a:p>
        </p:txBody>
      </p:sp>
      <p:sp>
        <p:nvSpPr>
          <p:cNvPr id="2" name="Content Placeholder 1"/>
          <p:cNvSpPr>
            <a:spLocks noGrp="1"/>
          </p:cNvSpPr>
          <p:nvPr>
            <p:ph type="body" sz="quarter" idx="10"/>
          </p:nvPr>
        </p:nvSpPr>
        <p:spPr/>
        <p:txBody>
          <a:bodyPr/>
          <a:lstStyle/>
          <a:p>
            <a:pPr marL="0" indent="0">
              <a:buNone/>
            </a:pPr>
            <a:r>
              <a:rPr lang="en-US" sz="2600" b="1" dirty="0">
                <a:solidFill>
                  <a:srgbClr val="0099CC"/>
                </a:solidFill>
              </a:rPr>
              <a:t>Competitive Proposal Procurements</a:t>
            </a:r>
            <a:r>
              <a:rPr lang="en-US" sz="2600" b="1" dirty="0" smtClean="0">
                <a:solidFill>
                  <a:srgbClr val="0099CC"/>
                </a:solidFill>
              </a:rPr>
              <a:t>:</a:t>
            </a:r>
            <a:endParaRPr lang="en-US" sz="2600" b="1" dirty="0">
              <a:solidFill>
                <a:srgbClr val="0099CC"/>
              </a:solidFill>
            </a:endParaRPr>
          </a:p>
          <a:p>
            <a:r>
              <a:rPr lang="en-US" dirty="0"/>
              <a:t>Publicized method same as sealed competitive process (invitation for bids</a:t>
            </a:r>
            <a:r>
              <a:rPr lang="en-US" dirty="0" smtClean="0"/>
              <a:t>).</a:t>
            </a:r>
            <a:endParaRPr lang="en-US" dirty="0"/>
          </a:p>
          <a:p>
            <a:r>
              <a:rPr lang="en-US" dirty="0"/>
              <a:t>All evaluation factor publicized &amp; their </a:t>
            </a:r>
            <a:r>
              <a:rPr lang="en-US" dirty="0" smtClean="0"/>
              <a:t>importance.</a:t>
            </a:r>
            <a:endParaRPr lang="en-US" dirty="0"/>
          </a:p>
          <a:p>
            <a:r>
              <a:rPr lang="en-US" dirty="0"/>
              <a:t>All vendor submittals received and </a:t>
            </a:r>
            <a:r>
              <a:rPr lang="en-US" dirty="0" smtClean="0"/>
              <a:t>evaluated.</a:t>
            </a:r>
            <a:endParaRPr lang="en-US" dirty="0"/>
          </a:p>
          <a:p>
            <a:r>
              <a:rPr lang="en-US" dirty="0"/>
              <a:t>Proposals must be solicited from a number of qualified </a:t>
            </a:r>
            <a:r>
              <a:rPr lang="en-US" dirty="0" smtClean="0"/>
              <a:t>sources.</a:t>
            </a:r>
            <a:endParaRPr lang="en-US" dirty="0"/>
          </a:p>
          <a:p>
            <a:r>
              <a:rPr lang="en-US" dirty="0"/>
              <a:t>Organization must have a method for conducting technical evaluation of all proposals &amp; for selecting </a:t>
            </a:r>
            <a:r>
              <a:rPr lang="en-US" dirty="0" smtClean="0"/>
              <a:t>awardees.</a:t>
            </a:r>
            <a:endParaRPr lang="en-US" dirty="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dirty="0" smtClean="0"/>
              <a:t>Methods of Procurement</a:t>
            </a:r>
            <a:endParaRPr lang="en-US" dirty="0"/>
          </a:p>
        </p:txBody>
      </p:sp>
      <p:sp>
        <p:nvSpPr>
          <p:cNvPr id="2" name="Text Placeholder 1"/>
          <p:cNvSpPr>
            <a:spLocks noGrp="1"/>
          </p:cNvSpPr>
          <p:nvPr>
            <p:ph type="body" sz="quarter" idx="10"/>
          </p:nvPr>
        </p:nvSpPr>
        <p:spPr>
          <a:xfrm>
            <a:off x="192088" y="1144092"/>
            <a:ext cx="5475355" cy="5199557"/>
          </a:xfrm>
        </p:spPr>
        <p:txBody>
          <a:bodyPr/>
          <a:lstStyle/>
          <a:p>
            <a:pPr marL="0" indent="0">
              <a:buNone/>
            </a:pPr>
            <a:r>
              <a:rPr lang="en-US" sz="2600" b="1" dirty="0">
                <a:solidFill>
                  <a:srgbClr val="0099CC"/>
                </a:solidFill>
              </a:rPr>
              <a:t>Competitive Proposal Procurements:</a:t>
            </a:r>
          </a:p>
          <a:p>
            <a:r>
              <a:rPr lang="en-US" dirty="0"/>
              <a:t>Award made to the most </a:t>
            </a:r>
            <a:r>
              <a:rPr lang="en-US" i="1" u="sng" dirty="0"/>
              <a:t>responsive</a:t>
            </a:r>
            <a:r>
              <a:rPr lang="en-US" dirty="0"/>
              <a:t> firm whose proposal is most advantageous to the </a:t>
            </a:r>
            <a:r>
              <a:rPr lang="en-US" dirty="0" smtClean="0"/>
              <a:t>program.</a:t>
            </a:r>
            <a:endParaRPr lang="en-US" dirty="0"/>
          </a:p>
          <a:p>
            <a:r>
              <a:rPr lang="en-US" dirty="0"/>
              <a:t>Price </a:t>
            </a:r>
            <a:r>
              <a:rPr lang="en-US" i="1" u="sng" dirty="0"/>
              <a:t>and</a:t>
            </a:r>
            <a:r>
              <a:rPr lang="en-US" dirty="0"/>
              <a:t> other factors considered to determine most advantageous </a:t>
            </a:r>
            <a:r>
              <a:rPr lang="en-US" dirty="0" smtClean="0"/>
              <a:t>offer.</a:t>
            </a:r>
            <a:endParaRPr lang="en-US" dirty="0"/>
          </a:p>
          <a:p>
            <a:r>
              <a:rPr lang="en-US" dirty="0"/>
              <a:t>Must have at least 2 responsive suppliers competing for </a:t>
            </a:r>
            <a:r>
              <a:rPr lang="en-US" dirty="0" smtClean="0"/>
              <a:t>contract.</a:t>
            </a:r>
            <a:endParaRPr lang="en-US" dirty="0"/>
          </a:p>
          <a:p>
            <a:endParaRPr lang="en-US" dirty="0"/>
          </a:p>
        </p:txBody>
      </p:sp>
      <p:pic>
        <p:nvPicPr>
          <p:cNvPr id="3" name="Picture 2" descr="Group of people to designate you must have at least two responsive suppliers competing for the contrac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2667" y="1416994"/>
            <a:ext cx="3011721" cy="3011721"/>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eaLnBrk="1" hangingPunct="1">
              <a:defRPr/>
            </a:pPr>
            <a:r>
              <a:rPr lang="en-US" dirty="0" smtClean="0"/>
              <a:t>Methods of Procurement</a:t>
            </a:r>
            <a:endParaRPr lang="en-US" dirty="0"/>
          </a:p>
        </p:txBody>
      </p:sp>
      <p:sp>
        <p:nvSpPr>
          <p:cNvPr id="3" name="Text Placeholder 2"/>
          <p:cNvSpPr>
            <a:spLocks noGrp="1"/>
          </p:cNvSpPr>
          <p:nvPr>
            <p:ph type="body" sz="quarter" idx="10"/>
          </p:nvPr>
        </p:nvSpPr>
        <p:spPr/>
        <p:txBody>
          <a:bodyPr/>
          <a:lstStyle/>
          <a:p>
            <a:pPr marL="0" indent="0">
              <a:buNone/>
            </a:pPr>
            <a:r>
              <a:rPr lang="en-US" sz="2600" b="1" dirty="0">
                <a:solidFill>
                  <a:srgbClr val="0099CC"/>
                </a:solidFill>
              </a:rPr>
              <a:t>Non Competitive Procurements:</a:t>
            </a:r>
          </a:p>
          <a:p>
            <a:r>
              <a:rPr lang="en-US" dirty="0"/>
              <a:t>Non competitive procurements must be approved by funding agency before </a:t>
            </a:r>
            <a:r>
              <a:rPr lang="en-US" dirty="0" smtClean="0"/>
              <a:t>awarding.</a:t>
            </a:r>
            <a:endParaRPr lang="en-US" dirty="0"/>
          </a:p>
          <a:p>
            <a:r>
              <a:rPr lang="en-US" dirty="0"/>
              <a:t>Organization must devise &amp; document its own analysis process to ensure fair prices are being </a:t>
            </a:r>
            <a:r>
              <a:rPr lang="en-US" dirty="0" smtClean="0"/>
              <a:t>charged.</a:t>
            </a:r>
            <a:endParaRPr lang="en-US" dirty="0"/>
          </a:p>
          <a:p>
            <a:r>
              <a:rPr lang="en-US" dirty="0"/>
              <a:t>Non competitive contracts become negotiated </a:t>
            </a:r>
            <a:r>
              <a:rPr lang="en-US" dirty="0" smtClean="0"/>
              <a:t>contracts.</a:t>
            </a:r>
            <a:endParaRPr lang="en-US" dirty="0"/>
          </a:p>
          <a:p>
            <a:r>
              <a:rPr lang="en-US" dirty="0"/>
              <a:t>Organization determines what level of organizational leadership is required to approve this </a:t>
            </a:r>
            <a:r>
              <a:rPr lang="en-US" dirty="0" smtClean="0"/>
              <a:t>method.</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dirty="0" smtClean="0"/>
              <a:t>Methods of Procurement</a:t>
            </a:r>
            <a:endParaRPr lang="en-US" dirty="0"/>
          </a:p>
        </p:txBody>
      </p:sp>
      <p:sp>
        <p:nvSpPr>
          <p:cNvPr id="2" name="Text Placeholder 1"/>
          <p:cNvSpPr>
            <a:spLocks noGrp="1"/>
          </p:cNvSpPr>
          <p:nvPr>
            <p:ph type="body" sz="quarter" idx="10"/>
          </p:nvPr>
        </p:nvSpPr>
        <p:spPr/>
        <p:txBody>
          <a:bodyPr/>
          <a:lstStyle/>
          <a:p>
            <a:pPr marL="0" indent="0">
              <a:buNone/>
            </a:pPr>
            <a:r>
              <a:rPr lang="en-US" sz="2600" b="1" dirty="0">
                <a:solidFill>
                  <a:srgbClr val="0099CC"/>
                </a:solidFill>
              </a:rPr>
              <a:t>Non Competitive Procurements:</a:t>
            </a:r>
          </a:p>
          <a:p>
            <a:r>
              <a:rPr lang="en-US" dirty="0"/>
              <a:t>May be used only when it is not feasible </a:t>
            </a:r>
            <a:r>
              <a:rPr lang="en-US" dirty="0" smtClean="0"/>
              <a:t>for:</a:t>
            </a:r>
          </a:p>
          <a:p>
            <a:pPr lvl="1"/>
            <a:r>
              <a:rPr lang="en-US" dirty="0" smtClean="0"/>
              <a:t>Small </a:t>
            </a:r>
            <a:r>
              <a:rPr lang="en-US" dirty="0"/>
              <a:t>purchase </a:t>
            </a:r>
            <a:r>
              <a:rPr lang="en-US" dirty="0" smtClean="0"/>
              <a:t>procedures.</a:t>
            </a:r>
          </a:p>
          <a:p>
            <a:pPr lvl="1"/>
            <a:r>
              <a:rPr lang="en-US" dirty="0" smtClean="0"/>
              <a:t>Sealed </a:t>
            </a:r>
            <a:r>
              <a:rPr lang="en-US" dirty="0"/>
              <a:t>bid or competitive </a:t>
            </a:r>
            <a:r>
              <a:rPr lang="en-US" dirty="0" smtClean="0"/>
              <a:t>proposals.</a:t>
            </a:r>
            <a:endParaRPr lang="en-US" dirty="0"/>
          </a:p>
          <a:p>
            <a:pPr marL="0" indent="0">
              <a:buNone/>
            </a:pPr>
            <a:r>
              <a:rPr lang="en-US" sz="2600" i="1" u="sng" dirty="0" smtClean="0"/>
              <a:t/>
            </a:r>
            <a:br>
              <a:rPr lang="en-US" sz="2600" i="1" u="sng" dirty="0" smtClean="0"/>
            </a:br>
            <a:r>
              <a:rPr lang="en-US" sz="2600" b="1" i="1" u="sng" dirty="0" smtClean="0">
                <a:solidFill>
                  <a:schemeClr val="accent3"/>
                </a:solidFill>
              </a:rPr>
              <a:t>and</a:t>
            </a:r>
            <a:r>
              <a:rPr lang="en-US" sz="2600" b="1" dirty="0" smtClean="0">
                <a:solidFill>
                  <a:schemeClr val="accent3"/>
                </a:solidFill>
              </a:rPr>
              <a:t> </a:t>
            </a:r>
            <a:r>
              <a:rPr lang="en-US" sz="2600" b="1" dirty="0">
                <a:solidFill>
                  <a:schemeClr val="accent3"/>
                </a:solidFill>
              </a:rPr>
              <a:t>one of the following conditions </a:t>
            </a:r>
            <a:r>
              <a:rPr lang="en-US" sz="2600" b="1" dirty="0" smtClean="0">
                <a:solidFill>
                  <a:schemeClr val="accent3"/>
                </a:solidFill>
              </a:rPr>
              <a:t>applies:</a:t>
            </a:r>
          </a:p>
          <a:p>
            <a:r>
              <a:rPr lang="en-US" dirty="0" smtClean="0"/>
              <a:t>Item </a:t>
            </a:r>
            <a:r>
              <a:rPr lang="en-US" dirty="0"/>
              <a:t>only available from a single </a:t>
            </a:r>
            <a:r>
              <a:rPr lang="en-US" dirty="0" smtClean="0"/>
              <a:t>source.</a:t>
            </a:r>
          </a:p>
          <a:p>
            <a:r>
              <a:rPr lang="en-US" dirty="0" smtClean="0"/>
              <a:t>Emergency </a:t>
            </a:r>
            <a:r>
              <a:rPr lang="en-US" dirty="0"/>
              <a:t>exist that will not permit a delay resulting from completive </a:t>
            </a:r>
            <a:r>
              <a:rPr lang="en-US" dirty="0" smtClean="0"/>
              <a:t>biding.</a:t>
            </a:r>
            <a:endParaRPr lang="en-US" dirty="0"/>
          </a:p>
          <a:p>
            <a:pPr marL="0" indent="0">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dirty="0" smtClean="0"/>
              <a:t>Methods of Procurement</a:t>
            </a:r>
            <a:endParaRPr lang="en-US" dirty="0"/>
          </a:p>
        </p:txBody>
      </p:sp>
      <p:sp>
        <p:nvSpPr>
          <p:cNvPr id="2" name="Text Placeholder 1"/>
          <p:cNvSpPr>
            <a:spLocks noGrp="1"/>
          </p:cNvSpPr>
          <p:nvPr>
            <p:ph type="body" sz="quarter" idx="10"/>
          </p:nvPr>
        </p:nvSpPr>
        <p:spPr/>
        <p:txBody>
          <a:bodyPr/>
          <a:lstStyle/>
          <a:p>
            <a:pPr marL="0" indent="0">
              <a:buNone/>
            </a:pPr>
            <a:r>
              <a:rPr lang="en-US" sz="2600" b="1" dirty="0">
                <a:solidFill>
                  <a:srgbClr val="0099CC"/>
                </a:solidFill>
              </a:rPr>
              <a:t>Non Competitive Procurements:</a:t>
            </a:r>
          </a:p>
          <a:p>
            <a:r>
              <a:rPr lang="en-US" dirty="0"/>
              <a:t>Organization authorized noncompetitive </a:t>
            </a:r>
            <a:r>
              <a:rPr lang="en-US" dirty="0" smtClean="0"/>
              <a:t>proposals.</a:t>
            </a:r>
            <a:endParaRPr lang="en-US" dirty="0"/>
          </a:p>
          <a:p>
            <a:r>
              <a:rPr lang="en-US" dirty="0"/>
              <a:t>After solicitation of a number of sources, competitive is determined as </a:t>
            </a:r>
            <a:r>
              <a:rPr lang="en-US" dirty="0" smtClean="0"/>
              <a:t>inadequate.</a:t>
            </a:r>
            <a:endParaRPr lang="en-US" dirty="0"/>
          </a:p>
          <a:p>
            <a:pPr marL="0" indent="0">
              <a:buNone/>
            </a:pPr>
            <a:r>
              <a:rPr lang="en-US" sz="2600" b="1" dirty="0">
                <a:solidFill>
                  <a:schemeClr val="accent3"/>
                </a:solidFill>
              </a:rPr>
              <a:t>Cost analysis is required which verifies: </a:t>
            </a:r>
          </a:p>
          <a:p>
            <a:r>
              <a:rPr lang="en-US" dirty="0"/>
              <a:t>Proposed cost </a:t>
            </a:r>
            <a:r>
              <a:rPr lang="en-US" dirty="0" smtClean="0"/>
              <a:t>data.</a:t>
            </a:r>
            <a:endParaRPr lang="en-US" dirty="0"/>
          </a:p>
          <a:p>
            <a:r>
              <a:rPr lang="en-US" dirty="0"/>
              <a:t>Projection of the </a:t>
            </a:r>
            <a:r>
              <a:rPr lang="en-US" dirty="0" smtClean="0"/>
              <a:t>data.</a:t>
            </a:r>
            <a:endParaRPr lang="en-US" dirty="0"/>
          </a:p>
          <a:p>
            <a:r>
              <a:rPr lang="en-US" dirty="0"/>
              <a:t>Evaluation of costs and </a:t>
            </a:r>
            <a:r>
              <a:rPr lang="en-US" dirty="0" smtClean="0"/>
              <a:t>profits.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dirty="0" smtClean="0"/>
              <a:t>Procurement</a:t>
            </a:r>
            <a:endParaRPr lang="en-US" dirty="0"/>
          </a:p>
        </p:txBody>
      </p:sp>
      <p:sp>
        <p:nvSpPr>
          <p:cNvPr id="2" name="Text Placeholder 1"/>
          <p:cNvSpPr>
            <a:spLocks noGrp="1"/>
          </p:cNvSpPr>
          <p:nvPr>
            <p:ph type="body" sz="quarter" idx="10"/>
          </p:nvPr>
        </p:nvSpPr>
        <p:spPr/>
        <p:txBody>
          <a:bodyPr/>
          <a:lstStyle/>
          <a:p>
            <a:pPr marL="0" indent="0">
              <a:buNone/>
            </a:pPr>
            <a:r>
              <a:rPr lang="en-US" dirty="0"/>
              <a:t>Grantees are to encourage minority firms, women’s business enterprises, and labor surplus area firms.</a:t>
            </a:r>
          </a:p>
          <a:p>
            <a:pPr marL="0" indent="0">
              <a:buNone/>
            </a:pPr>
            <a:endParaRPr lang="en-US" dirty="0"/>
          </a:p>
        </p:txBody>
      </p:sp>
      <p:pic>
        <p:nvPicPr>
          <p:cNvPr id="6" name="Picture 5" descr="Minority Group"/>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149" y="2585871"/>
            <a:ext cx="3545545" cy="2210924"/>
          </a:xfrm>
          <a:prstGeom prst="rect">
            <a:avLst/>
          </a:prstGeom>
        </p:spPr>
      </p:pic>
      <p:pic>
        <p:nvPicPr>
          <p:cNvPr id="7" name="Picture 6" descr="Women Ico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9713" y="2597296"/>
            <a:ext cx="1514975" cy="2157513"/>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dirty="0" smtClean="0"/>
              <a:t>Procurement</a:t>
            </a:r>
            <a:endParaRPr lang="en-US" dirty="0"/>
          </a:p>
        </p:txBody>
      </p:sp>
      <p:sp>
        <p:nvSpPr>
          <p:cNvPr id="2" name="Text Placeholder 1"/>
          <p:cNvSpPr>
            <a:spLocks noGrp="1"/>
          </p:cNvSpPr>
          <p:nvPr>
            <p:ph type="body" sz="quarter" idx="10"/>
          </p:nvPr>
        </p:nvSpPr>
        <p:spPr>
          <a:xfrm>
            <a:off x="4369203" y="2645060"/>
            <a:ext cx="4121466" cy="1416998"/>
          </a:xfrm>
        </p:spPr>
        <p:txBody>
          <a:bodyPr/>
          <a:lstStyle/>
          <a:p>
            <a:pPr marL="0" indent="0">
              <a:buNone/>
            </a:pPr>
            <a:r>
              <a:rPr lang="en-US" dirty="0"/>
              <a:t>There must be a </a:t>
            </a:r>
            <a:r>
              <a:rPr lang="en-US" b="1" dirty="0">
                <a:solidFill>
                  <a:schemeClr val="accent3"/>
                </a:solidFill>
              </a:rPr>
              <a:t>cost price analysis </a:t>
            </a:r>
            <a:r>
              <a:rPr lang="en-US" dirty="0"/>
              <a:t>in connection with every procurement.</a:t>
            </a:r>
          </a:p>
          <a:p>
            <a:pPr marL="0" indent="0">
              <a:buNone/>
            </a:pPr>
            <a:endParaRPr lang="en-US" dirty="0"/>
          </a:p>
        </p:txBody>
      </p:sp>
      <p:pic>
        <p:nvPicPr>
          <p:cNvPr id="4" name="Picture 3" descr="Cost Price Analysis graph"/>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735" y="1919153"/>
            <a:ext cx="2882010" cy="2783176"/>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dirty="0" smtClean="0"/>
              <a:t>Procurement</a:t>
            </a:r>
            <a:endParaRPr lang="en-US" dirty="0"/>
          </a:p>
        </p:txBody>
      </p:sp>
      <p:sp>
        <p:nvSpPr>
          <p:cNvPr id="2" name="Text Placeholder 1"/>
          <p:cNvSpPr>
            <a:spLocks noGrp="1"/>
          </p:cNvSpPr>
          <p:nvPr>
            <p:ph type="body" sz="quarter" idx="10"/>
          </p:nvPr>
        </p:nvSpPr>
        <p:spPr>
          <a:xfrm>
            <a:off x="192087" y="1144092"/>
            <a:ext cx="8372049" cy="5199557"/>
          </a:xfrm>
        </p:spPr>
        <p:txBody>
          <a:bodyPr/>
          <a:lstStyle/>
          <a:p>
            <a:r>
              <a:rPr lang="en-US" dirty="0"/>
              <a:t>Grantees must make available proposed </a:t>
            </a:r>
            <a:r>
              <a:rPr lang="en-US" b="1" dirty="0">
                <a:solidFill>
                  <a:srgbClr val="0099CC"/>
                </a:solidFill>
              </a:rPr>
              <a:t>procurement technical specifications </a:t>
            </a:r>
            <a:r>
              <a:rPr lang="en-US" dirty="0"/>
              <a:t>upon request by the awarding agency.</a:t>
            </a:r>
          </a:p>
          <a:p>
            <a:pPr marL="0" indent="0">
              <a:buNone/>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p:txBody>
          <a:bodyPr/>
          <a:lstStyle/>
          <a:p>
            <a:pPr eaLnBrk="1" hangingPunct="1">
              <a:defRPr/>
            </a:pPr>
            <a:r>
              <a:rPr lang="en-US" dirty="0" smtClean="0"/>
              <a:t>Methods of Procurement</a:t>
            </a:r>
            <a:endParaRPr lang="en-US" dirty="0"/>
          </a:p>
        </p:txBody>
      </p:sp>
      <p:sp>
        <p:nvSpPr>
          <p:cNvPr id="5" name="Text Placeholder 4"/>
          <p:cNvSpPr>
            <a:spLocks noGrp="1"/>
          </p:cNvSpPr>
          <p:nvPr>
            <p:ph type="body" sz="quarter" idx="10"/>
          </p:nvPr>
        </p:nvSpPr>
        <p:spPr/>
        <p:txBody>
          <a:bodyPr/>
          <a:lstStyle/>
          <a:p>
            <a:pPr marL="0" indent="0">
              <a:buNone/>
            </a:pPr>
            <a:r>
              <a:rPr lang="en-US" dirty="0"/>
              <a:t>The bonding requirements of a recipient will be accepted if the awarding agency’s interest is adequately protected.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3600" b="1" dirty="0" smtClean="0">
                <a:solidFill>
                  <a:schemeClr val="accent3"/>
                </a:solidFill>
              </a:rPr>
              <a:t>RULES:</a:t>
            </a:r>
            <a:endParaRPr lang="en-US" sz="3600" b="1" dirty="0">
              <a:solidFill>
                <a:schemeClr val="accent3"/>
              </a:solidFill>
            </a:endParaRPr>
          </a:p>
          <a:p>
            <a:endParaRPr lang="en-US" dirty="0"/>
          </a:p>
          <a:p>
            <a:pPr marL="0" indent="0">
              <a:buNone/>
            </a:pPr>
            <a:r>
              <a:rPr lang="en-US" sz="3200" dirty="0"/>
              <a:t>2 CFR PART 200</a:t>
            </a:r>
          </a:p>
          <a:p>
            <a:pPr marL="0" indent="0">
              <a:buNone/>
            </a:pPr>
            <a:r>
              <a:rPr lang="en-US" sz="3200" dirty="0"/>
              <a:t>200.317 through 200.326</a:t>
            </a:r>
          </a:p>
          <a:p>
            <a:endParaRPr lang="en-US" dirty="0"/>
          </a:p>
        </p:txBody>
      </p:sp>
      <p:sp>
        <p:nvSpPr>
          <p:cNvPr id="5" name="Title 4"/>
          <p:cNvSpPr>
            <a:spLocks noGrp="1"/>
          </p:cNvSpPr>
          <p:nvPr>
            <p:ph type="title"/>
          </p:nvPr>
        </p:nvSpPr>
        <p:spPr/>
        <p:txBody>
          <a:bodyPr/>
          <a:lstStyle/>
          <a:p>
            <a:pPr eaLnBrk="1" hangingPunct="1">
              <a:defRPr/>
            </a:pPr>
            <a:r>
              <a:rPr lang="en-US" dirty="0" smtClean="0"/>
              <a:t>Federal Procurement Regulations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hangingPunct="1">
              <a:defRPr/>
            </a:pPr>
            <a:r>
              <a:rPr lang="en-US" dirty="0" smtClean="0"/>
              <a:t>Contracts</a:t>
            </a:r>
            <a:endParaRPr lang="en-US" dirty="0"/>
          </a:p>
        </p:txBody>
      </p:sp>
      <p:sp>
        <p:nvSpPr>
          <p:cNvPr id="2" name="Text Placeholder 1"/>
          <p:cNvSpPr>
            <a:spLocks noGrp="1"/>
          </p:cNvSpPr>
          <p:nvPr>
            <p:ph type="body" sz="quarter" idx="10"/>
          </p:nvPr>
        </p:nvSpPr>
        <p:spPr/>
        <p:txBody>
          <a:bodyPr/>
          <a:lstStyle/>
          <a:p>
            <a:r>
              <a:rPr lang="en-US" dirty="0"/>
              <a:t>The regulations require a number of provisions that must be included in all contracts awarded with Federal government funds.</a:t>
            </a:r>
          </a:p>
          <a:p>
            <a:r>
              <a:rPr lang="en-US" dirty="0"/>
              <a:t>Appendix II of 2 CFR Part 200 lists all the required provisions</a:t>
            </a:r>
            <a:r>
              <a:rPr lang="en-US" dirty="0" smtClean="0"/>
              <a:t>.</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dirty="0" smtClean="0"/>
              <a:t>12 Steps to Procurement</a:t>
            </a:r>
            <a:endParaRPr lang="en-US" dirty="0"/>
          </a:p>
        </p:txBody>
      </p:sp>
      <p:sp>
        <p:nvSpPr>
          <p:cNvPr id="2" name="Text Placeholder 1"/>
          <p:cNvSpPr>
            <a:spLocks noGrp="1"/>
          </p:cNvSpPr>
          <p:nvPr>
            <p:ph type="body" sz="quarter" idx="10"/>
          </p:nvPr>
        </p:nvSpPr>
        <p:spPr/>
        <p:txBody>
          <a:bodyPr/>
          <a:lstStyle/>
          <a:p>
            <a:pPr marL="457200" indent="-457200">
              <a:buFont typeface="+mj-lt"/>
              <a:buAutoNum type="arabicPeriod"/>
            </a:pPr>
            <a:r>
              <a:rPr lang="en-US" dirty="0"/>
              <a:t>Determine what you will be </a:t>
            </a:r>
            <a:r>
              <a:rPr lang="en-US" dirty="0" smtClean="0"/>
              <a:t>purchasing.</a:t>
            </a:r>
            <a:endParaRPr lang="en-US" dirty="0"/>
          </a:p>
          <a:p>
            <a:pPr marL="457200" indent="-457200">
              <a:buFont typeface="+mj-lt"/>
              <a:buAutoNum type="arabicPeriod"/>
            </a:pPr>
            <a:r>
              <a:rPr lang="en-US" dirty="0"/>
              <a:t>Establish the timeframe for the purchase.</a:t>
            </a:r>
          </a:p>
          <a:p>
            <a:pPr marL="457200" indent="-457200">
              <a:buFont typeface="+mj-lt"/>
              <a:buAutoNum type="arabicPeriod"/>
            </a:pPr>
            <a:r>
              <a:rPr lang="en-US" dirty="0"/>
              <a:t>Identify the lead individual to handle the purchase.</a:t>
            </a:r>
          </a:p>
          <a:p>
            <a:pPr marL="457200" indent="-457200">
              <a:buFont typeface="+mj-lt"/>
              <a:buAutoNum type="arabicPeriod"/>
            </a:pPr>
            <a:r>
              <a:rPr lang="en-US" dirty="0"/>
              <a:t>Prepare the general instructions.</a:t>
            </a:r>
          </a:p>
          <a:p>
            <a:pPr marL="457200" indent="-457200">
              <a:buFont typeface="+mj-lt"/>
              <a:buAutoNum type="arabicPeriod"/>
            </a:pPr>
            <a:r>
              <a:rPr lang="en-US" dirty="0"/>
              <a:t>Prepare the specifications and price quote sheets.</a:t>
            </a:r>
          </a:p>
          <a:p>
            <a:pPr marL="457200" indent="-457200">
              <a:buFont typeface="+mj-lt"/>
              <a:buAutoNum type="arabicPeriod"/>
            </a:pPr>
            <a:r>
              <a:rPr lang="en-US" dirty="0"/>
              <a:t>Advertise the </a:t>
            </a:r>
            <a:r>
              <a:rPr lang="en-US" dirty="0" smtClean="0"/>
              <a:t>solicitation.</a:t>
            </a:r>
            <a:endParaRPr lang="en-US" dirty="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dirty="0" smtClean="0"/>
              <a:t>12 Steps to Procurement</a:t>
            </a:r>
            <a:endParaRPr lang="en-US" dirty="0"/>
          </a:p>
        </p:txBody>
      </p:sp>
      <p:sp>
        <p:nvSpPr>
          <p:cNvPr id="2" name="Text Placeholder 1"/>
          <p:cNvSpPr>
            <a:spLocks noGrp="1"/>
          </p:cNvSpPr>
          <p:nvPr>
            <p:ph type="body" sz="quarter" idx="10"/>
          </p:nvPr>
        </p:nvSpPr>
        <p:spPr/>
        <p:txBody>
          <a:bodyPr/>
          <a:lstStyle/>
          <a:p>
            <a:pPr marL="457200" indent="-457200">
              <a:buFont typeface="+mj-lt"/>
              <a:buAutoNum type="arabicPeriod" startAt="7"/>
            </a:pPr>
            <a:r>
              <a:rPr lang="en-US" dirty="0"/>
              <a:t>Conduct bidder’s conference.</a:t>
            </a:r>
          </a:p>
          <a:p>
            <a:pPr marL="457200" indent="-457200">
              <a:buFont typeface="+mj-lt"/>
              <a:buAutoNum type="arabicPeriod" startAt="7"/>
            </a:pPr>
            <a:r>
              <a:rPr lang="en-US" dirty="0"/>
              <a:t>Receive bids/proposals/quotations.</a:t>
            </a:r>
          </a:p>
          <a:p>
            <a:pPr marL="457200" indent="-457200">
              <a:buFont typeface="+mj-lt"/>
              <a:buAutoNum type="arabicPeriod" startAt="7"/>
            </a:pPr>
            <a:r>
              <a:rPr lang="en-US" dirty="0"/>
              <a:t>Evaluate the bids/proposals/quotations.</a:t>
            </a:r>
          </a:p>
          <a:p>
            <a:pPr marL="457200" indent="-457200">
              <a:buFont typeface="+mj-lt"/>
              <a:buAutoNum type="arabicPeriod" startAt="7"/>
            </a:pPr>
            <a:r>
              <a:rPr lang="en-US" dirty="0"/>
              <a:t>Select the contractor(s)/vendor(s)</a:t>
            </a:r>
          </a:p>
          <a:p>
            <a:pPr marL="457200" indent="-457200">
              <a:buFont typeface="+mj-lt"/>
              <a:buAutoNum type="arabicPeriod" startAt="7"/>
            </a:pPr>
            <a:r>
              <a:rPr lang="en-US" dirty="0"/>
              <a:t>Establish the solicitation file.</a:t>
            </a:r>
          </a:p>
          <a:p>
            <a:pPr marL="457200" indent="-457200">
              <a:buFont typeface="+mj-lt"/>
              <a:buAutoNum type="arabicPeriod" startAt="7"/>
            </a:pPr>
            <a:r>
              <a:rPr lang="en-US" dirty="0"/>
              <a:t>Enter into agreements with contractor(s)/vendor(s).</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hangingPunct="1">
              <a:defRPr/>
            </a:pPr>
            <a:r>
              <a:rPr lang="en-US" dirty="0" smtClean="0"/>
              <a:t>Procurement Procedures</a:t>
            </a:r>
            <a:endParaRPr lang="en-US" dirty="0"/>
          </a:p>
        </p:txBody>
      </p:sp>
      <p:sp>
        <p:nvSpPr>
          <p:cNvPr id="3" name="Text Placeholder 2"/>
          <p:cNvSpPr>
            <a:spLocks noGrp="1"/>
          </p:cNvSpPr>
          <p:nvPr>
            <p:ph type="body" sz="quarter" idx="10"/>
          </p:nvPr>
        </p:nvSpPr>
        <p:spPr>
          <a:xfrm>
            <a:off x="192088" y="1144093"/>
            <a:ext cx="8731250" cy="2067766"/>
          </a:xfrm>
        </p:spPr>
        <p:txBody>
          <a:bodyPr/>
          <a:lstStyle/>
          <a:p>
            <a:r>
              <a:rPr lang="en-US" dirty="0"/>
              <a:t>Procedures are administrative communications.</a:t>
            </a:r>
          </a:p>
          <a:p>
            <a:pPr lvl="1"/>
            <a:r>
              <a:rPr lang="en-US" dirty="0"/>
              <a:t>Written</a:t>
            </a:r>
          </a:p>
          <a:p>
            <a:pPr lvl="1"/>
            <a:r>
              <a:rPr lang="en-US" dirty="0"/>
              <a:t>Prescribed</a:t>
            </a:r>
          </a:p>
          <a:p>
            <a:pPr lvl="1"/>
            <a:r>
              <a:rPr lang="en-US" dirty="0"/>
              <a:t>Standing</a:t>
            </a:r>
          </a:p>
          <a:p>
            <a:endParaRPr lang="en-US" dirty="0"/>
          </a:p>
        </p:txBody>
      </p:sp>
      <p:pic>
        <p:nvPicPr>
          <p:cNvPr id="2" name="Picture 1" descr="Book opened to see two pag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5429" y="1976449"/>
            <a:ext cx="3657600" cy="2974848"/>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p:cNvSpPr>
          <p:nvPr>
            <p:ph type="title"/>
          </p:nvPr>
        </p:nvSpPr>
        <p:spPr/>
        <p:txBody>
          <a:bodyPr/>
          <a:lstStyle/>
          <a:p>
            <a:pPr eaLnBrk="1" hangingPunct="1">
              <a:defRPr/>
            </a:pPr>
            <a:r>
              <a:rPr lang="en-US" smtClean="0"/>
              <a:t>Procurement Procedures</a:t>
            </a:r>
          </a:p>
        </p:txBody>
      </p:sp>
      <p:sp>
        <p:nvSpPr>
          <p:cNvPr id="2" name="Text Placeholder 1"/>
          <p:cNvSpPr>
            <a:spLocks noGrp="1"/>
          </p:cNvSpPr>
          <p:nvPr>
            <p:ph type="body" sz="quarter" idx="10"/>
          </p:nvPr>
        </p:nvSpPr>
        <p:spPr/>
        <p:txBody>
          <a:bodyPr/>
          <a:lstStyle/>
          <a:p>
            <a:r>
              <a:rPr lang="en-US" dirty="0"/>
              <a:t>Procedures assure that:</a:t>
            </a:r>
          </a:p>
          <a:p>
            <a:pPr lvl="1"/>
            <a:r>
              <a:rPr lang="en-US" dirty="0"/>
              <a:t>Staff know what is expected of </a:t>
            </a:r>
            <a:r>
              <a:rPr lang="en-US" dirty="0" smtClean="0"/>
              <a:t>them.</a:t>
            </a:r>
            <a:endParaRPr lang="en-US" dirty="0"/>
          </a:p>
          <a:p>
            <a:pPr lvl="1"/>
            <a:r>
              <a:rPr lang="en-US" dirty="0"/>
              <a:t>Staff know what is expected of </a:t>
            </a:r>
            <a:r>
              <a:rPr lang="en-US" dirty="0" smtClean="0"/>
              <a:t>others.</a:t>
            </a:r>
            <a:endParaRPr lang="en-US" dirty="0"/>
          </a:p>
          <a:p>
            <a:pPr lvl="1"/>
            <a:r>
              <a:rPr lang="en-US" dirty="0"/>
              <a:t>Staff interact </a:t>
            </a:r>
            <a:r>
              <a:rPr lang="en-US" dirty="0" smtClean="0"/>
              <a:t>properly.</a:t>
            </a:r>
            <a:endParaRPr lang="en-US" dirty="0"/>
          </a:p>
          <a:p>
            <a:pPr lvl="1"/>
            <a:r>
              <a:rPr lang="en-US" dirty="0"/>
              <a:t>Policies can be complied </a:t>
            </a:r>
            <a:r>
              <a:rPr lang="en-US" dirty="0" smtClean="0"/>
              <a:t>with.</a:t>
            </a:r>
            <a:endParaRPr lang="en-US" dirty="0"/>
          </a:p>
          <a:p>
            <a:pPr lvl="1"/>
            <a:r>
              <a:rPr lang="en-US" dirty="0"/>
              <a:t>Practices are uniform and </a:t>
            </a:r>
            <a:r>
              <a:rPr lang="en-US" dirty="0" smtClean="0"/>
              <a:t>fair.</a:t>
            </a:r>
            <a:endParaRPr lang="en-US" dirty="0"/>
          </a:p>
          <a:p>
            <a:pPr lvl="1"/>
            <a:r>
              <a:rPr lang="en-US" dirty="0"/>
              <a:t>Operating errors are </a:t>
            </a:r>
            <a:r>
              <a:rPr lang="en-US" dirty="0" smtClean="0"/>
              <a:t>reduced.</a:t>
            </a:r>
            <a:endParaRPr lang="en-US" dirty="0"/>
          </a:p>
          <a:p>
            <a:pPr lvl="1"/>
            <a:r>
              <a:rPr lang="en-US" dirty="0"/>
              <a:t>Oral instructions </a:t>
            </a:r>
            <a:r>
              <a:rPr lang="en-US" dirty="0" smtClean="0"/>
              <a:t>minimized.</a:t>
            </a:r>
            <a:endParaRPr lang="en-US" dirty="0"/>
          </a:p>
          <a:p>
            <a:pPr lvl="1"/>
            <a:r>
              <a:rPr lang="en-US" dirty="0"/>
              <a:t>Knowledge does not leave with a staff </a:t>
            </a:r>
            <a:r>
              <a:rPr lang="en-US" dirty="0" smtClean="0"/>
              <a:t>person.</a:t>
            </a:r>
            <a:endParaRPr lang="en-US" dirty="0"/>
          </a:p>
          <a:p>
            <a:endParaRPr lang="en-US" dirty="0"/>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p:cNvSpPr>
          <p:nvPr>
            <p:ph type="title"/>
          </p:nvPr>
        </p:nvSpPr>
        <p:spPr/>
        <p:txBody>
          <a:bodyPr/>
          <a:lstStyle/>
          <a:p>
            <a:pPr eaLnBrk="1" hangingPunct="1">
              <a:defRPr/>
            </a:pPr>
            <a:r>
              <a:rPr lang="en-US" smtClean="0"/>
              <a:t>Procurement Procedures</a:t>
            </a:r>
          </a:p>
        </p:txBody>
      </p:sp>
      <p:sp>
        <p:nvSpPr>
          <p:cNvPr id="2" name="Text Placeholder 1"/>
          <p:cNvSpPr>
            <a:spLocks noGrp="1"/>
          </p:cNvSpPr>
          <p:nvPr>
            <p:ph type="body" sz="quarter" idx="10"/>
          </p:nvPr>
        </p:nvSpPr>
        <p:spPr/>
        <p:txBody>
          <a:bodyPr/>
          <a:lstStyle/>
          <a:p>
            <a:r>
              <a:rPr lang="en-US" dirty="0"/>
              <a:t>Good procedures are:</a:t>
            </a:r>
          </a:p>
          <a:p>
            <a:pPr lvl="1"/>
            <a:r>
              <a:rPr lang="en-US" dirty="0" smtClean="0"/>
              <a:t>Understandable.</a:t>
            </a:r>
            <a:endParaRPr lang="en-US" dirty="0"/>
          </a:p>
          <a:p>
            <a:pPr lvl="1"/>
            <a:r>
              <a:rPr lang="en-US" dirty="0" smtClean="0"/>
              <a:t>Unambiguous.</a:t>
            </a:r>
            <a:endParaRPr lang="en-US" dirty="0"/>
          </a:p>
          <a:p>
            <a:pPr lvl="1"/>
            <a:r>
              <a:rPr lang="en-US" dirty="0" smtClean="0"/>
              <a:t>Unequivocal.</a:t>
            </a:r>
            <a:endParaRPr lang="en-US" dirty="0"/>
          </a:p>
          <a:p>
            <a:pPr lvl="1"/>
            <a:r>
              <a:rPr lang="en-US" dirty="0" smtClean="0"/>
              <a:t>Uncluttered.</a:t>
            </a:r>
            <a:endParaRPr lang="en-US" dirty="0"/>
          </a:p>
          <a:p>
            <a:pPr lvl="1"/>
            <a:r>
              <a:rPr lang="en-US" dirty="0" smtClean="0"/>
              <a:t>Detailed.</a:t>
            </a:r>
            <a:endParaRPr lang="en-US" dirty="0"/>
          </a:p>
          <a:p>
            <a:pPr lvl="1"/>
            <a:r>
              <a:rPr lang="en-US" dirty="0" smtClean="0"/>
              <a:t>Logical.</a:t>
            </a:r>
            <a:endParaRPr lang="en-US" dirty="0"/>
          </a:p>
          <a:p>
            <a:pPr lvl="1"/>
            <a:r>
              <a:rPr lang="en-US" dirty="0" smtClean="0"/>
              <a:t>Consistent.</a:t>
            </a:r>
            <a:endParaRPr lang="en-US" dirty="0"/>
          </a:p>
          <a:p>
            <a:endParaRPr lang="en-US" dirty="0"/>
          </a:p>
        </p:txBody>
      </p:sp>
      <p:pic>
        <p:nvPicPr>
          <p:cNvPr id="5" name="Picture 4" descr="Clipboard with procurement procedures listed ou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4918" y="1256956"/>
            <a:ext cx="3029998" cy="3783511"/>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p:cNvSpPr>
          <p:nvPr>
            <p:ph type="title"/>
          </p:nvPr>
        </p:nvSpPr>
        <p:spPr/>
        <p:txBody>
          <a:bodyPr/>
          <a:lstStyle/>
          <a:p>
            <a:pPr eaLnBrk="1" hangingPunct="1">
              <a:defRPr/>
            </a:pPr>
            <a:r>
              <a:rPr lang="en-US" smtClean="0"/>
              <a:t>Sample Procedure Structure</a:t>
            </a:r>
          </a:p>
        </p:txBody>
      </p:sp>
      <p:sp>
        <p:nvSpPr>
          <p:cNvPr id="2" name="Text Placeholder 1"/>
          <p:cNvSpPr>
            <a:spLocks noGrp="1"/>
          </p:cNvSpPr>
          <p:nvPr>
            <p:ph type="body" sz="quarter" idx="10"/>
          </p:nvPr>
        </p:nvSpPr>
        <p:spPr/>
        <p:txBody>
          <a:bodyPr/>
          <a:lstStyle/>
          <a:p>
            <a:r>
              <a:rPr lang="en-US" dirty="0"/>
              <a:t>Purpose</a:t>
            </a:r>
          </a:p>
          <a:p>
            <a:r>
              <a:rPr lang="en-US" dirty="0"/>
              <a:t>Specific Procedure with Staff Assignments</a:t>
            </a:r>
          </a:p>
          <a:p>
            <a:r>
              <a:rPr lang="en-US" dirty="0"/>
              <a:t>Additional Information</a:t>
            </a:r>
          </a:p>
          <a:p>
            <a:r>
              <a:rPr lang="en-US" dirty="0"/>
              <a:t>Mandated Forms</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dirty="0" smtClean="0"/>
              <a:t>Determination of Procurement Methods</a:t>
            </a:r>
            <a:endParaRPr lang="en-US" dirty="0"/>
          </a:p>
        </p:txBody>
      </p:sp>
      <p:sp>
        <p:nvSpPr>
          <p:cNvPr id="2" name="Text Placeholder 1"/>
          <p:cNvSpPr>
            <a:spLocks noGrp="1"/>
          </p:cNvSpPr>
          <p:nvPr>
            <p:ph type="body" sz="quarter" idx="10"/>
          </p:nvPr>
        </p:nvSpPr>
        <p:spPr/>
        <p:txBody>
          <a:bodyPr/>
          <a:lstStyle/>
          <a:p>
            <a:pPr marL="0" indent="0">
              <a:buNone/>
            </a:pPr>
            <a:r>
              <a:rPr lang="en-US" sz="2600" b="1" dirty="0">
                <a:solidFill>
                  <a:srgbClr val="0099CC"/>
                </a:solidFill>
              </a:rPr>
              <a:t>Purpose:  </a:t>
            </a:r>
          </a:p>
          <a:p>
            <a:pPr marL="0" indent="0">
              <a:buNone/>
            </a:pPr>
            <a:r>
              <a:rPr lang="en-US" dirty="0"/>
              <a:t>The purpose is to establish the appropriate procurement method to be used for the goods or services to be </a:t>
            </a:r>
            <a:r>
              <a:rPr lang="en-US" dirty="0" smtClean="0"/>
              <a:t>purchased. The </a:t>
            </a:r>
            <a:r>
              <a:rPr lang="en-US" dirty="0"/>
              <a:t>methods allowable comply with agency, state and federal regulation requirements.</a:t>
            </a:r>
          </a:p>
          <a:p>
            <a:pPr marL="0" indent="0">
              <a:buNone/>
            </a:pP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dirty="0" smtClean="0"/>
              <a:t>Determination of Procurement Methods</a:t>
            </a:r>
            <a:endParaRPr lang="en-US" dirty="0"/>
          </a:p>
        </p:txBody>
      </p:sp>
      <p:sp>
        <p:nvSpPr>
          <p:cNvPr id="2" name="Content Placeholder 1"/>
          <p:cNvSpPr>
            <a:spLocks noGrp="1"/>
          </p:cNvSpPr>
          <p:nvPr>
            <p:ph type="body" sz="quarter" idx="10"/>
          </p:nvPr>
        </p:nvSpPr>
        <p:spPr/>
        <p:txBody>
          <a:bodyPr>
            <a:normAutofit/>
          </a:bodyPr>
          <a:lstStyle/>
          <a:p>
            <a:pPr marL="0" indent="0">
              <a:lnSpc>
                <a:spcPct val="110000"/>
              </a:lnSpc>
              <a:spcBef>
                <a:spcPts val="600"/>
              </a:spcBef>
              <a:spcAft>
                <a:spcPts val="600"/>
              </a:spcAft>
              <a:buNone/>
            </a:pPr>
            <a:r>
              <a:rPr lang="en-US" b="1" dirty="0">
                <a:solidFill>
                  <a:srgbClr val="0099CC"/>
                </a:solidFill>
              </a:rPr>
              <a:t>Activities:</a:t>
            </a:r>
          </a:p>
          <a:p>
            <a:pPr marL="514350" indent="-514350">
              <a:lnSpc>
                <a:spcPct val="110000"/>
              </a:lnSpc>
              <a:spcBef>
                <a:spcPts val="600"/>
              </a:spcBef>
              <a:spcAft>
                <a:spcPts val="600"/>
              </a:spcAft>
              <a:buFont typeface="+mj-lt"/>
              <a:buAutoNum type="arabicPeriod"/>
            </a:pPr>
            <a:r>
              <a:rPr lang="en-US" sz="2200" dirty="0"/>
              <a:t>Establish cost estimate for the purchase in the aggregate and submit to Contract </a:t>
            </a:r>
            <a:r>
              <a:rPr lang="en-US" sz="2200" dirty="0" smtClean="0"/>
              <a:t>Officer.</a:t>
            </a:r>
          </a:p>
          <a:p>
            <a:pPr marL="514350" indent="-514350">
              <a:lnSpc>
                <a:spcPct val="110000"/>
              </a:lnSpc>
              <a:spcBef>
                <a:spcPts val="600"/>
              </a:spcBef>
              <a:spcAft>
                <a:spcPts val="600"/>
              </a:spcAft>
              <a:buFont typeface="+mj-lt"/>
              <a:buAutoNum type="arabicPeriod"/>
            </a:pPr>
            <a:r>
              <a:rPr lang="en-US" sz="2200" dirty="0" smtClean="0"/>
              <a:t>Select </a:t>
            </a:r>
            <a:r>
              <a:rPr lang="en-US" sz="2200" dirty="0"/>
              <a:t>the appropriate method for the procurement</a:t>
            </a:r>
            <a:r>
              <a:rPr lang="en-US" sz="2200" dirty="0" smtClean="0"/>
              <a:t>.</a:t>
            </a:r>
          </a:p>
          <a:p>
            <a:pPr marL="1309878" lvl="2" indent="-514350">
              <a:lnSpc>
                <a:spcPct val="110000"/>
              </a:lnSpc>
              <a:spcBef>
                <a:spcPts val="600"/>
              </a:spcBef>
              <a:spcAft>
                <a:spcPts val="600"/>
              </a:spcAft>
              <a:buFont typeface="+mj-lt"/>
              <a:buAutoNum type="alphaLcPeriod"/>
            </a:pPr>
            <a:r>
              <a:rPr lang="en-US" sz="1700" dirty="0" smtClean="0"/>
              <a:t>$</a:t>
            </a:r>
            <a:r>
              <a:rPr lang="en-US" sz="1700" dirty="0"/>
              <a:t>_______in the aggregate, and lower will follow micro purchase procedures. </a:t>
            </a:r>
            <a:endParaRPr lang="en-US" sz="1700" dirty="0" smtClean="0"/>
          </a:p>
          <a:p>
            <a:pPr marL="1309878" lvl="2" indent="-514350">
              <a:lnSpc>
                <a:spcPct val="110000"/>
              </a:lnSpc>
              <a:spcBef>
                <a:spcPts val="600"/>
              </a:spcBef>
              <a:spcAft>
                <a:spcPts val="600"/>
              </a:spcAft>
              <a:buFont typeface="+mj-lt"/>
              <a:buAutoNum type="alphaLcPeriod"/>
            </a:pPr>
            <a:r>
              <a:rPr lang="en-US" sz="1700" dirty="0" smtClean="0"/>
              <a:t>$</a:t>
            </a:r>
            <a:r>
              <a:rPr lang="en-US" sz="1700" dirty="0"/>
              <a:t>_______ in the aggregate to </a:t>
            </a:r>
            <a:r>
              <a:rPr lang="en-US" sz="1700" b="1" dirty="0">
                <a:solidFill>
                  <a:srgbClr val="0099CC"/>
                </a:solidFill>
              </a:rPr>
              <a:t>$3,000 </a:t>
            </a:r>
            <a:r>
              <a:rPr lang="en-US" sz="1700" dirty="0"/>
              <a:t>will follow small purchase procedures</a:t>
            </a:r>
            <a:r>
              <a:rPr lang="en-US" sz="1700" dirty="0" smtClean="0"/>
              <a:t>.</a:t>
            </a:r>
          </a:p>
          <a:p>
            <a:pPr marL="1309878" lvl="2" indent="-514350">
              <a:lnSpc>
                <a:spcPct val="110000"/>
              </a:lnSpc>
              <a:spcBef>
                <a:spcPts val="600"/>
              </a:spcBef>
              <a:spcAft>
                <a:spcPts val="600"/>
              </a:spcAft>
              <a:buFont typeface="+mj-lt"/>
              <a:buAutoNum type="alphaLcPeriod"/>
            </a:pPr>
            <a:r>
              <a:rPr lang="en-US" sz="1700" dirty="0" smtClean="0"/>
              <a:t>$</a:t>
            </a:r>
            <a:r>
              <a:rPr lang="en-US" sz="1700" dirty="0"/>
              <a:t>_______ in the aggregate, and over will follow large purchase </a:t>
            </a:r>
            <a:r>
              <a:rPr lang="en-US" sz="1700" dirty="0" smtClean="0"/>
              <a:t>procedures.</a:t>
            </a:r>
            <a:endParaRPr lang="en-US" sz="1700" dirty="0"/>
          </a:p>
          <a:p>
            <a:pPr marL="457200" indent="-457200">
              <a:lnSpc>
                <a:spcPct val="110000"/>
              </a:lnSpc>
              <a:spcBef>
                <a:spcPts val="600"/>
              </a:spcBef>
              <a:spcAft>
                <a:spcPts val="600"/>
              </a:spcAft>
              <a:buFont typeface="+mj-lt"/>
              <a:buAutoNum type="arabicPeriod"/>
            </a:pPr>
            <a:r>
              <a:rPr lang="en-US" sz="2200" dirty="0"/>
              <a:t>Submit description and cost estimate for </a:t>
            </a:r>
            <a:r>
              <a:rPr lang="en-US" sz="2200" dirty="0" smtClean="0"/>
              <a:t>approval.</a:t>
            </a:r>
          </a:p>
          <a:p>
            <a:pPr marL="457200" indent="-457200">
              <a:lnSpc>
                <a:spcPct val="110000"/>
              </a:lnSpc>
              <a:spcBef>
                <a:spcPts val="600"/>
              </a:spcBef>
              <a:spcAft>
                <a:spcPts val="600"/>
              </a:spcAft>
              <a:buFont typeface="+mj-lt"/>
              <a:buAutoNum type="arabicPeriod"/>
            </a:pPr>
            <a:r>
              <a:rPr lang="en-US" sz="2200" dirty="0" smtClean="0"/>
              <a:t>Authorize </a:t>
            </a:r>
            <a:r>
              <a:rPr lang="en-US" sz="2200" dirty="0"/>
              <a:t>purchases over $_______ and Program Director will authorize purchases under $______.</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eaLnBrk="1" hangingPunct="1">
              <a:defRPr/>
            </a:pPr>
            <a:r>
              <a:rPr lang="en-US" dirty="0" smtClean="0"/>
              <a:t>Small Purchase Procedures</a:t>
            </a:r>
            <a:endParaRPr lang="en-US" dirty="0"/>
          </a:p>
        </p:txBody>
      </p:sp>
      <p:sp>
        <p:nvSpPr>
          <p:cNvPr id="2" name="Text Placeholder 1"/>
          <p:cNvSpPr>
            <a:spLocks noGrp="1"/>
          </p:cNvSpPr>
          <p:nvPr>
            <p:ph type="body" sz="quarter" idx="10"/>
          </p:nvPr>
        </p:nvSpPr>
        <p:spPr/>
        <p:txBody>
          <a:bodyPr/>
          <a:lstStyle/>
          <a:p>
            <a:pPr marL="0" indent="0">
              <a:buNone/>
            </a:pPr>
            <a:r>
              <a:rPr lang="en-US" sz="2600" b="1" dirty="0" smtClean="0">
                <a:solidFill>
                  <a:srgbClr val="0099CC"/>
                </a:solidFill>
              </a:rPr>
              <a:t>Purpose: </a:t>
            </a:r>
          </a:p>
          <a:p>
            <a:pPr marL="0" indent="0">
              <a:buNone/>
            </a:pPr>
            <a:r>
              <a:rPr lang="en-US" dirty="0" smtClean="0"/>
              <a:t>To </a:t>
            </a:r>
            <a:r>
              <a:rPr lang="en-US" dirty="0"/>
              <a:t>provide guidance to Program Directors making small purchases.  Small purchase procedures are those relatively simple and informal procurement methods for securing services, supplies, or other property that do not cost more than $_______ in the aggregate.</a:t>
            </a:r>
          </a:p>
          <a:p>
            <a:pPr marL="0" indent="0">
              <a:buNone/>
            </a:pPr>
            <a:endParaRPr lang="en-US" dirty="0" smtClean="0"/>
          </a:p>
          <a:p>
            <a:pPr marL="0" indent="0">
              <a:buNone/>
            </a:pPr>
            <a:r>
              <a:rPr lang="en-US" dirty="0" smtClean="0"/>
              <a:t>Small </a:t>
            </a:r>
            <a:r>
              <a:rPr lang="en-US" dirty="0"/>
              <a:t>Purchase Procedures Fall under Agency </a:t>
            </a:r>
            <a:r>
              <a:rPr lang="en-US" dirty="0" smtClean="0"/>
              <a:t>Requirements.</a:t>
            </a:r>
            <a:endParaRPr lang="en-US" dirty="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dirty="0" smtClean="0"/>
              <a:t>Federal Procurement Regulations</a:t>
            </a:r>
            <a:endParaRPr lang="en-US" dirty="0"/>
          </a:p>
        </p:txBody>
      </p:sp>
      <p:sp>
        <p:nvSpPr>
          <p:cNvPr id="2" name="Text Placeholder 1"/>
          <p:cNvSpPr>
            <a:spLocks noGrp="1"/>
          </p:cNvSpPr>
          <p:nvPr>
            <p:ph type="body" sz="quarter" idx="10"/>
          </p:nvPr>
        </p:nvSpPr>
        <p:spPr/>
        <p:txBody>
          <a:bodyPr/>
          <a:lstStyle/>
          <a:p>
            <a:pPr marL="0" indent="0">
              <a:buNone/>
            </a:pPr>
            <a:r>
              <a:rPr lang="en-US" sz="2800" b="1" dirty="0" smtClean="0">
                <a:solidFill>
                  <a:srgbClr val="0099CC"/>
                </a:solidFill>
              </a:rPr>
              <a:t>Standards:</a:t>
            </a:r>
          </a:p>
          <a:p>
            <a:r>
              <a:rPr lang="en-US" dirty="0" smtClean="0"/>
              <a:t>Recipient </a:t>
            </a:r>
            <a:r>
              <a:rPr lang="en-US" dirty="0"/>
              <a:t>is responsible for all procurement contractual and administrative </a:t>
            </a:r>
            <a:r>
              <a:rPr lang="en-US" dirty="0" smtClean="0"/>
              <a:t>issues.</a:t>
            </a:r>
            <a:endParaRPr lang="en-US" dirty="0"/>
          </a:p>
          <a:p>
            <a:r>
              <a:rPr lang="en-US" dirty="0"/>
              <a:t>Maintain Code of </a:t>
            </a:r>
            <a:r>
              <a:rPr lang="en-US" dirty="0" smtClean="0"/>
              <a:t>Conduct.</a:t>
            </a:r>
            <a:endParaRPr lang="en-US" dirty="0"/>
          </a:p>
          <a:p>
            <a:r>
              <a:rPr lang="en-US" dirty="0"/>
              <a:t>All procurement transactions must provide for open and free </a:t>
            </a:r>
            <a:r>
              <a:rPr lang="en-US" dirty="0" smtClean="0"/>
              <a:t>competition.</a:t>
            </a:r>
            <a:endParaRPr lang="en-US" dirty="0"/>
          </a:p>
          <a:p>
            <a:endParaRPr lang="en-US" dirty="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dirty="0" smtClean="0"/>
              <a:t>Bid/Proposal Package</a:t>
            </a:r>
            <a:endParaRPr lang="en-US" dirty="0"/>
          </a:p>
        </p:txBody>
      </p:sp>
      <p:sp>
        <p:nvSpPr>
          <p:cNvPr id="3" name="Text Placeholder 2"/>
          <p:cNvSpPr>
            <a:spLocks noGrp="1"/>
          </p:cNvSpPr>
          <p:nvPr>
            <p:ph type="body" sz="quarter" idx="10"/>
          </p:nvPr>
        </p:nvSpPr>
        <p:spPr/>
        <p:txBody>
          <a:bodyPr/>
          <a:lstStyle/>
          <a:p>
            <a:pPr marL="0" indent="0">
              <a:buNone/>
            </a:pPr>
            <a:r>
              <a:rPr lang="en-US" sz="2600" b="1" dirty="0">
                <a:solidFill>
                  <a:srgbClr val="0099CC"/>
                </a:solidFill>
              </a:rPr>
              <a:t>Purpose: </a:t>
            </a:r>
          </a:p>
          <a:p>
            <a:pPr marL="0" indent="0">
              <a:buNone/>
            </a:pPr>
            <a:r>
              <a:rPr lang="en-US" dirty="0"/>
              <a:t>To establish the process for development of a standard bid package for goods and services.</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dirty="0" smtClean="0"/>
              <a:t>Bid/Proposal Package Development</a:t>
            </a:r>
            <a:endParaRPr lang="en-US" dirty="0"/>
          </a:p>
        </p:txBody>
      </p:sp>
      <p:sp>
        <p:nvSpPr>
          <p:cNvPr id="4" name="Text Placeholder 3"/>
          <p:cNvSpPr>
            <a:spLocks noGrp="1"/>
          </p:cNvSpPr>
          <p:nvPr>
            <p:ph type="body" sz="quarter" idx="10"/>
          </p:nvPr>
        </p:nvSpPr>
        <p:spPr/>
        <p:txBody>
          <a:bodyPr/>
          <a:lstStyle/>
          <a:p>
            <a:pPr marL="0" indent="0">
              <a:buNone/>
            </a:pPr>
            <a:r>
              <a:rPr lang="en-US" sz="2600" b="1" dirty="0">
                <a:solidFill>
                  <a:srgbClr val="0099CC"/>
                </a:solidFill>
              </a:rPr>
              <a:t>Activities:</a:t>
            </a:r>
          </a:p>
          <a:p>
            <a:pPr marL="457200" indent="-457200">
              <a:buFont typeface="+mj-lt"/>
              <a:buAutoNum type="arabicPeriod"/>
            </a:pPr>
            <a:r>
              <a:rPr lang="en-US" dirty="0"/>
              <a:t>Prepare the scope of work statement and/or specifications of materials/services to be </a:t>
            </a:r>
            <a:r>
              <a:rPr lang="en-US" dirty="0" smtClean="0"/>
              <a:t>solicited.</a:t>
            </a:r>
          </a:p>
          <a:p>
            <a:pPr marL="457200" indent="-457200">
              <a:buFont typeface="+mj-lt"/>
              <a:buAutoNum type="arabicPeriod"/>
            </a:pPr>
            <a:r>
              <a:rPr lang="en-US" dirty="0" smtClean="0"/>
              <a:t>Establish </a:t>
            </a:r>
            <a:r>
              <a:rPr lang="en-US" dirty="0"/>
              <a:t>the solicitation timeframe which </a:t>
            </a:r>
            <a:r>
              <a:rPr lang="en-US" dirty="0" smtClean="0"/>
              <a:t>includes:</a:t>
            </a:r>
          </a:p>
          <a:p>
            <a:pPr marL="1257300" lvl="2" indent="-457200">
              <a:buFont typeface="+mj-lt"/>
              <a:buAutoNum type="alphaLcPeriod"/>
            </a:pPr>
            <a:r>
              <a:rPr lang="en-US" dirty="0" smtClean="0"/>
              <a:t>Date </a:t>
            </a:r>
            <a:r>
              <a:rPr lang="en-US" dirty="0"/>
              <a:t>and time period for </a:t>
            </a:r>
            <a:r>
              <a:rPr lang="en-US" dirty="0" smtClean="0"/>
              <a:t>advertisement.</a:t>
            </a:r>
          </a:p>
          <a:p>
            <a:pPr marL="1257300" lvl="2" indent="-457200">
              <a:buFont typeface="+mj-lt"/>
              <a:buAutoNum type="alphaLcPeriod"/>
            </a:pPr>
            <a:r>
              <a:rPr lang="en-US" dirty="0" smtClean="0"/>
              <a:t>Closing </a:t>
            </a:r>
            <a:r>
              <a:rPr lang="en-US" dirty="0"/>
              <a:t>date for receipt of bids/</a:t>
            </a:r>
            <a:r>
              <a:rPr lang="en-US" dirty="0" smtClean="0"/>
              <a:t>proposals.</a:t>
            </a:r>
          </a:p>
          <a:p>
            <a:pPr marL="1257300" lvl="2" indent="-457200">
              <a:buFont typeface="+mj-lt"/>
              <a:buAutoNum type="alphaLcPeriod"/>
            </a:pPr>
            <a:r>
              <a:rPr lang="en-US" dirty="0" smtClean="0"/>
              <a:t>Opening </a:t>
            </a:r>
            <a:r>
              <a:rPr lang="en-US" dirty="0"/>
              <a:t>date of bids/proposals.</a:t>
            </a:r>
          </a:p>
          <a:p>
            <a:pPr marL="457200" indent="-457200">
              <a:buAutoNum type="arabicPeriod" startAt="3"/>
            </a:pPr>
            <a:r>
              <a:rPr lang="en-US" dirty="0" smtClean="0"/>
              <a:t>Establish </a:t>
            </a:r>
            <a:r>
              <a:rPr lang="en-US" dirty="0"/>
              <a:t>minimum requirements.</a:t>
            </a:r>
          </a:p>
          <a:p>
            <a:pPr marL="457200" indent="-457200">
              <a:buAutoNum type="arabicPeriod" startAt="3"/>
            </a:pPr>
            <a:r>
              <a:rPr lang="en-US" dirty="0" smtClean="0"/>
              <a:t>Establish </a:t>
            </a:r>
            <a:r>
              <a:rPr lang="en-US" dirty="0"/>
              <a:t>evaluation criteria, if applicable.</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dirty="0" smtClean="0"/>
              <a:t>Bid/Proposal Package Development</a:t>
            </a:r>
            <a:endParaRPr lang="en-US" dirty="0"/>
          </a:p>
        </p:txBody>
      </p:sp>
      <p:sp>
        <p:nvSpPr>
          <p:cNvPr id="2" name="Text Placeholder 1"/>
          <p:cNvSpPr>
            <a:spLocks noGrp="1"/>
          </p:cNvSpPr>
          <p:nvPr>
            <p:ph type="body" sz="quarter" idx="10"/>
          </p:nvPr>
        </p:nvSpPr>
        <p:spPr/>
        <p:txBody>
          <a:bodyPr>
            <a:normAutofit fontScale="92500" lnSpcReduction="20000"/>
          </a:bodyPr>
          <a:lstStyle/>
          <a:p>
            <a:pPr marL="0" indent="0">
              <a:buNone/>
            </a:pPr>
            <a:r>
              <a:rPr lang="en-US" sz="2800" b="1" dirty="0">
                <a:solidFill>
                  <a:srgbClr val="0099CC"/>
                </a:solidFill>
              </a:rPr>
              <a:t>Activities:</a:t>
            </a:r>
          </a:p>
          <a:p>
            <a:pPr marL="457200" indent="-457200">
              <a:buFont typeface="+mj-lt"/>
              <a:buAutoNum type="arabicPeriod" startAt="5"/>
            </a:pPr>
            <a:r>
              <a:rPr lang="en-US" dirty="0"/>
              <a:t>Prepare the bid package which includes:</a:t>
            </a:r>
          </a:p>
          <a:p>
            <a:pPr marL="1081088" lvl="1" indent="-450850">
              <a:buFont typeface="+mj-lt"/>
              <a:buAutoNum type="alphaLcPeriod"/>
            </a:pPr>
            <a:r>
              <a:rPr lang="en-US" dirty="0"/>
              <a:t>Cover sheet (closing and opening date)</a:t>
            </a:r>
          </a:p>
          <a:p>
            <a:pPr marL="1081088" lvl="1" indent="-450850">
              <a:buFont typeface="+mj-lt"/>
              <a:buAutoNum type="alphaLcPeriod"/>
            </a:pPr>
            <a:r>
              <a:rPr lang="en-US" dirty="0"/>
              <a:t>Statement of work specifications or materials to be purchased.</a:t>
            </a:r>
          </a:p>
          <a:p>
            <a:pPr marL="1081088" lvl="1" indent="-450850">
              <a:buFont typeface="+mj-lt"/>
              <a:buAutoNum type="alphaLcPeriod"/>
            </a:pPr>
            <a:r>
              <a:rPr lang="en-US" dirty="0"/>
              <a:t>Minimum requirements</a:t>
            </a:r>
          </a:p>
          <a:p>
            <a:pPr marL="1081088" lvl="1" indent="-450850">
              <a:buFont typeface="+mj-lt"/>
              <a:buAutoNum type="alphaLcPeriod"/>
            </a:pPr>
            <a:r>
              <a:rPr lang="en-US" dirty="0"/>
              <a:t>Evaluation criteria</a:t>
            </a:r>
          </a:p>
          <a:p>
            <a:pPr marL="1081088" lvl="1" indent="-450850">
              <a:buFont typeface="+mj-lt"/>
              <a:buAutoNum type="alphaLcPeriod"/>
            </a:pPr>
            <a:r>
              <a:rPr lang="en-US" dirty="0"/>
              <a:t>Work quality </a:t>
            </a:r>
            <a:r>
              <a:rPr lang="en-US" dirty="0" smtClean="0"/>
              <a:t>standards</a:t>
            </a:r>
          </a:p>
          <a:p>
            <a:pPr marL="1144588" lvl="1" indent="-514350">
              <a:buFont typeface="+mj-lt"/>
              <a:buAutoNum type="alphaLcPeriod"/>
            </a:pPr>
            <a:r>
              <a:rPr lang="en-US" dirty="0"/>
              <a:t>Proposal format</a:t>
            </a:r>
          </a:p>
          <a:p>
            <a:pPr marL="1144588" lvl="1" indent="-514350">
              <a:buFont typeface="+mj-lt"/>
              <a:buAutoNum type="alphaLcPeriod"/>
            </a:pPr>
            <a:r>
              <a:rPr lang="en-US" dirty="0"/>
              <a:t>Sample contract</a:t>
            </a:r>
          </a:p>
          <a:p>
            <a:pPr marL="1144588" lvl="1" indent="-514350">
              <a:buFont typeface="+mj-lt"/>
              <a:buAutoNum type="alphaLcPeriod"/>
            </a:pPr>
            <a:r>
              <a:rPr lang="en-US" dirty="0"/>
              <a:t>Date of bidder's conference</a:t>
            </a:r>
          </a:p>
          <a:p>
            <a:pPr marL="1144588" lvl="1" indent="-514350">
              <a:buFont typeface="+mj-lt"/>
              <a:buAutoNum type="alphaLcPeriod"/>
            </a:pPr>
            <a:r>
              <a:rPr lang="en-US" dirty="0"/>
              <a:t>Right of the agency to accept or reject all bids</a:t>
            </a:r>
          </a:p>
          <a:p>
            <a:pPr marL="1144588" lvl="1" indent="-514350">
              <a:buFont typeface="+mj-lt"/>
              <a:buAutoNum type="alphaLcPeriod"/>
            </a:pPr>
            <a:r>
              <a:rPr lang="en-US" dirty="0"/>
              <a:t>Period of </a:t>
            </a:r>
            <a:r>
              <a:rPr lang="en-US" dirty="0" smtClean="0"/>
              <a:t>contract</a:t>
            </a:r>
            <a:endParaRPr lang="en-US" dirty="0"/>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eaLnBrk="1" hangingPunct="1">
              <a:defRPr/>
            </a:pPr>
            <a:r>
              <a:rPr lang="en-US" dirty="0" smtClean="0"/>
              <a:t>Solicitation of Bids/Proposals</a:t>
            </a:r>
            <a:endParaRPr lang="en-US" dirty="0"/>
          </a:p>
        </p:txBody>
      </p:sp>
      <p:sp>
        <p:nvSpPr>
          <p:cNvPr id="2" name="Text Placeholder 1"/>
          <p:cNvSpPr>
            <a:spLocks noGrp="1"/>
          </p:cNvSpPr>
          <p:nvPr>
            <p:ph type="body" sz="quarter" idx="10"/>
          </p:nvPr>
        </p:nvSpPr>
        <p:spPr>
          <a:xfrm>
            <a:off x="192088" y="1731883"/>
            <a:ext cx="4436324" cy="2666053"/>
          </a:xfrm>
        </p:spPr>
        <p:txBody>
          <a:bodyPr/>
          <a:lstStyle/>
          <a:p>
            <a:pPr marL="0" indent="0">
              <a:buNone/>
            </a:pPr>
            <a:r>
              <a:rPr lang="en-US" sz="2600" b="1" dirty="0">
                <a:solidFill>
                  <a:srgbClr val="0099CC"/>
                </a:solidFill>
              </a:rPr>
              <a:t>Purpose: </a:t>
            </a:r>
          </a:p>
          <a:p>
            <a:pPr marL="0" indent="0">
              <a:buNone/>
            </a:pPr>
            <a:r>
              <a:rPr lang="en-US" dirty="0"/>
              <a:t>To establish a standard method of advertising procurement activities to assure maximum open and free competition.</a:t>
            </a:r>
          </a:p>
          <a:p>
            <a:endParaRPr lang="en-US" dirty="0"/>
          </a:p>
        </p:txBody>
      </p:sp>
      <p:pic>
        <p:nvPicPr>
          <p:cNvPr id="3" name="Picture 2" descr="Newspaper ic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7868" y="1441483"/>
            <a:ext cx="3115056" cy="2929128"/>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dirty="0" smtClean="0"/>
              <a:t>Solicitation of Bids/Proposals</a:t>
            </a:r>
            <a:endParaRPr lang="en-US" dirty="0"/>
          </a:p>
        </p:txBody>
      </p:sp>
      <p:sp>
        <p:nvSpPr>
          <p:cNvPr id="2" name="Text Placeholder 1"/>
          <p:cNvSpPr>
            <a:spLocks noGrp="1"/>
          </p:cNvSpPr>
          <p:nvPr>
            <p:ph type="body" sz="quarter" idx="10"/>
          </p:nvPr>
        </p:nvSpPr>
        <p:spPr/>
        <p:txBody>
          <a:bodyPr/>
          <a:lstStyle/>
          <a:p>
            <a:pPr marL="0" indent="0">
              <a:buNone/>
            </a:pPr>
            <a:r>
              <a:rPr lang="en-US" sz="2600" b="1" dirty="0">
                <a:solidFill>
                  <a:srgbClr val="0099CC"/>
                </a:solidFill>
              </a:rPr>
              <a:t>Activities:</a:t>
            </a:r>
          </a:p>
          <a:p>
            <a:pPr marL="457200" indent="-457200">
              <a:buFont typeface="+mj-lt"/>
              <a:buAutoNum type="arabicPeriod"/>
            </a:pPr>
            <a:r>
              <a:rPr lang="en-US" dirty="0"/>
              <a:t>Prepare the advertisement for newspaper.</a:t>
            </a:r>
          </a:p>
          <a:p>
            <a:pPr marL="457200" indent="-457200">
              <a:buFont typeface="+mj-lt"/>
              <a:buAutoNum type="arabicPeriod"/>
            </a:pPr>
            <a:r>
              <a:rPr lang="en-US" dirty="0" smtClean="0"/>
              <a:t>Prepare </a:t>
            </a:r>
            <a:r>
              <a:rPr lang="en-US" dirty="0"/>
              <a:t>notice to be </a:t>
            </a:r>
            <a:r>
              <a:rPr lang="en-US" dirty="0" smtClean="0"/>
              <a:t>posted.</a:t>
            </a:r>
          </a:p>
          <a:p>
            <a:pPr marL="457200" indent="-457200">
              <a:buFont typeface="+mj-lt"/>
              <a:buAutoNum type="arabicPeriod"/>
            </a:pPr>
            <a:r>
              <a:rPr lang="en-US" dirty="0" smtClean="0"/>
              <a:t>Submit </a:t>
            </a:r>
            <a:r>
              <a:rPr lang="en-US" dirty="0"/>
              <a:t>to Contracts.</a:t>
            </a:r>
          </a:p>
          <a:p>
            <a:pPr marL="457200" indent="-457200">
              <a:buFont typeface="+mj-lt"/>
              <a:buAutoNum type="arabicPeriod"/>
            </a:pPr>
            <a:r>
              <a:rPr lang="en-US" dirty="0" smtClean="0"/>
              <a:t>Submit </a:t>
            </a:r>
            <a:r>
              <a:rPr lang="en-US" dirty="0"/>
              <a:t>advertisement to newspaper and post advertisement.</a:t>
            </a:r>
          </a:p>
          <a:p>
            <a:pPr marL="457200" indent="-457200">
              <a:buFont typeface="+mj-lt"/>
              <a:buAutoNum type="arabicPeriod"/>
            </a:pPr>
            <a:r>
              <a:rPr lang="en-US" dirty="0" smtClean="0"/>
              <a:t>Secure </a:t>
            </a:r>
            <a:r>
              <a:rPr lang="en-US" dirty="0"/>
              <a:t>documentation of advertisement, i.e. newspaper - tear sheet, posting signed statement from the office where it was posted.</a:t>
            </a:r>
          </a:p>
          <a:p>
            <a:pPr marL="457200" indent="-457200">
              <a:buFont typeface="+mj-lt"/>
              <a:buAutoNum type="arabicPeriod"/>
            </a:pPr>
            <a:r>
              <a:rPr lang="en-US" dirty="0" smtClean="0"/>
              <a:t>Notify </a:t>
            </a:r>
            <a:r>
              <a:rPr lang="en-US" dirty="0"/>
              <a:t>all individuals on the bidders list of solicitation, </a:t>
            </a:r>
            <a:r>
              <a:rPr lang="en-US" dirty="0" smtClean="0"/>
              <a:t/>
            </a:r>
            <a:br>
              <a:rPr lang="en-US" dirty="0" smtClean="0"/>
            </a:br>
            <a:r>
              <a:rPr lang="en-US" dirty="0" smtClean="0"/>
              <a:t>if </a:t>
            </a:r>
            <a:r>
              <a:rPr lang="en-US" dirty="0"/>
              <a:t>applicable.</a:t>
            </a:r>
          </a:p>
          <a:p>
            <a:endParaRPr lang="en-US" dirty="0"/>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p:txBody>
          <a:bodyPr/>
          <a:lstStyle/>
          <a:p>
            <a:pPr eaLnBrk="1" hangingPunct="1">
              <a:defRPr/>
            </a:pPr>
            <a:r>
              <a:rPr lang="en-US" dirty="0" smtClean="0"/>
              <a:t>Solicitation of Bids/Proposals</a:t>
            </a:r>
            <a:endParaRPr lang="en-US" dirty="0"/>
          </a:p>
        </p:txBody>
      </p:sp>
      <p:sp>
        <p:nvSpPr>
          <p:cNvPr id="3" name="Text Placeholder 2"/>
          <p:cNvSpPr>
            <a:spLocks noGrp="1"/>
          </p:cNvSpPr>
          <p:nvPr>
            <p:ph type="body" sz="quarter" idx="10"/>
          </p:nvPr>
        </p:nvSpPr>
        <p:spPr/>
        <p:txBody>
          <a:bodyPr/>
          <a:lstStyle/>
          <a:p>
            <a:pPr marL="0" indent="0">
              <a:buNone/>
            </a:pPr>
            <a:r>
              <a:rPr lang="en-US" sz="2600" b="1" dirty="0">
                <a:solidFill>
                  <a:srgbClr val="0099CC"/>
                </a:solidFill>
              </a:rPr>
              <a:t>Activities:</a:t>
            </a:r>
          </a:p>
          <a:p>
            <a:pPr marL="457200" indent="-457200">
              <a:buFont typeface="+mj-lt"/>
              <a:buAutoNum type="arabicPeriod" startAt="7"/>
            </a:pPr>
            <a:r>
              <a:rPr lang="en-US" dirty="0"/>
              <a:t>Record the name of the individuals or firms requesting bid packages, the date the request was received, and the date the bid package was sent.</a:t>
            </a:r>
          </a:p>
          <a:p>
            <a:pPr marL="457200" indent="-457200">
              <a:buFont typeface="+mj-lt"/>
              <a:buAutoNum type="arabicPeriod" startAt="7"/>
            </a:pPr>
            <a:r>
              <a:rPr lang="en-US" dirty="0" smtClean="0"/>
              <a:t>Prepare </a:t>
            </a:r>
            <a:r>
              <a:rPr lang="en-US" dirty="0"/>
              <a:t>technical information for bidder’s conference.</a:t>
            </a:r>
          </a:p>
          <a:p>
            <a:pPr marL="457200" indent="-457200">
              <a:buFont typeface="+mj-lt"/>
              <a:buAutoNum type="arabicPeriod" startAt="7"/>
            </a:pPr>
            <a:r>
              <a:rPr lang="en-US" dirty="0" smtClean="0"/>
              <a:t>Facilitate </a:t>
            </a:r>
            <a:r>
              <a:rPr lang="en-US" dirty="0"/>
              <a:t>bidder's conference.</a:t>
            </a:r>
          </a:p>
          <a:p>
            <a:pPr marL="457200" indent="-457200">
              <a:buFont typeface="+mj-lt"/>
              <a:buAutoNum type="arabicPeriod" startAt="7"/>
            </a:pPr>
            <a:r>
              <a:rPr lang="en-US" dirty="0"/>
              <a:t>Provide sign-in sheet for bidder’s conference and ensure all individuals sign.</a:t>
            </a:r>
          </a:p>
          <a:p>
            <a:pPr marL="457200" indent="-457200">
              <a:buFont typeface="+mj-lt"/>
              <a:buAutoNum type="arabicPeriod" startAt="7"/>
            </a:pPr>
            <a:r>
              <a:rPr lang="en-US" dirty="0" smtClean="0"/>
              <a:t>Record </a:t>
            </a:r>
            <a:r>
              <a:rPr lang="en-US" dirty="0"/>
              <a:t>minutes of bidder’s conference.</a:t>
            </a: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dirty="0" smtClean="0"/>
              <a:t>Receipt of Bids/Proposals</a:t>
            </a:r>
            <a:endParaRPr lang="en-US" dirty="0"/>
          </a:p>
        </p:txBody>
      </p:sp>
      <p:sp>
        <p:nvSpPr>
          <p:cNvPr id="2" name="Text Placeholder 1"/>
          <p:cNvSpPr>
            <a:spLocks noGrp="1"/>
          </p:cNvSpPr>
          <p:nvPr>
            <p:ph type="body" sz="quarter" idx="10"/>
          </p:nvPr>
        </p:nvSpPr>
        <p:spPr/>
        <p:txBody>
          <a:bodyPr/>
          <a:lstStyle/>
          <a:p>
            <a:pPr marL="0" indent="0">
              <a:buNone/>
            </a:pPr>
            <a:r>
              <a:rPr lang="en-US" sz="2600" b="1" dirty="0">
                <a:solidFill>
                  <a:srgbClr val="0099CC"/>
                </a:solidFill>
              </a:rPr>
              <a:t>Purpose: </a:t>
            </a:r>
          </a:p>
          <a:p>
            <a:pPr marL="0" indent="0">
              <a:buNone/>
            </a:pPr>
            <a:r>
              <a:rPr lang="en-US" dirty="0"/>
              <a:t>To establish procedures that will be followed to assure equal treatment to all prospective bidders.</a:t>
            </a:r>
          </a:p>
          <a:p>
            <a:pPr marL="0" indent="0">
              <a:buNone/>
            </a:pP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Receipt of Bids/Proposals</a:t>
            </a:r>
            <a:endParaRPr lang="en-US" dirty="0"/>
          </a:p>
        </p:txBody>
      </p:sp>
      <p:sp>
        <p:nvSpPr>
          <p:cNvPr id="3" name="Text Placeholder 2"/>
          <p:cNvSpPr>
            <a:spLocks noGrp="1"/>
          </p:cNvSpPr>
          <p:nvPr>
            <p:ph type="body" sz="quarter" idx="10"/>
          </p:nvPr>
        </p:nvSpPr>
        <p:spPr/>
        <p:txBody>
          <a:bodyPr/>
          <a:lstStyle/>
          <a:p>
            <a:pPr marL="0" indent="0">
              <a:buNone/>
            </a:pPr>
            <a:r>
              <a:rPr lang="en-US" sz="2600" b="1" dirty="0">
                <a:solidFill>
                  <a:schemeClr val="accent3"/>
                </a:solidFill>
              </a:rPr>
              <a:t>Activities:</a:t>
            </a:r>
          </a:p>
          <a:p>
            <a:pPr marL="457200" indent="-457200">
              <a:buFont typeface="+mj-lt"/>
              <a:buAutoNum type="arabicPeriod"/>
            </a:pPr>
            <a:r>
              <a:rPr lang="en-US" dirty="0"/>
              <a:t>Log all sealed bids/proposal into the bid/proposal control sheet.</a:t>
            </a:r>
          </a:p>
          <a:p>
            <a:pPr marL="457200" indent="-457200">
              <a:buFont typeface="+mj-lt"/>
              <a:buAutoNum type="arabicPeriod"/>
            </a:pPr>
            <a:r>
              <a:rPr lang="en-US" dirty="0"/>
              <a:t>Stamp each bid with the date and time received and initial the date and time stamp.</a:t>
            </a:r>
          </a:p>
          <a:p>
            <a:pPr marL="457200" indent="-457200">
              <a:buFont typeface="+mj-lt"/>
              <a:buAutoNum type="arabicPeriod"/>
            </a:pPr>
            <a:r>
              <a:rPr lang="en-US" dirty="0"/>
              <a:t>Store bids/proposals in a locked location unopened until the time of opening.</a:t>
            </a:r>
          </a:p>
          <a:p>
            <a:pPr marL="457200" indent="-457200">
              <a:buFont typeface="+mj-lt"/>
              <a:buAutoNum type="arabicPeriod"/>
            </a:pPr>
            <a:r>
              <a:rPr lang="en-US" dirty="0"/>
              <a:t>Return all bids/proposals received/submitted after the closing date unopened to bidder including a letter of explanation as to the reason it was returned.</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dirty="0" smtClean="0"/>
              <a:t>Evaluation of Bids/Proposals and Contract Awards</a:t>
            </a:r>
            <a:endParaRPr lang="en-US" dirty="0"/>
          </a:p>
        </p:txBody>
      </p:sp>
      <p:sp>
        <p:nvSpPr>
          <p:cNvPr id="2" name="Text Placeholder 1"/>
          <p:cNvSpPr>
            <a:spLocks noGrp="1"/>
          </p:cNvSpPr>
          <p:nvPr>
            <p:ph type="body" sz="quarter" idx="10"/>
          </p:nvPr>
        </p:nvSpPr>
        <p:spPr/>
        <p:txBody>
          <a:bodyPr/>
          <a:lstStyle/>
          <a:p>
            <a:pPr marL="0" indent="0">
              <a:buNone/>
            </a:pPr>
            <a:r>
              <a:rPr lang="en-US" sz="2600" b="1" dirty="0" smtClean="0">
                <a:solidFill>
                  <a:schemeClr val="accent3"/>
                </a:solidFill>
              </a:rPr>
              <a:t>Purpose</a:t>
            </a:r>
            <a:r>
              <a:rPr lang="en-US" sz="2600" b="1" dirty="0">
                <a:solidFill>
                  <a:schemeClr val="accent3"/>
                </a:solidFill>
              </a:rPr>
              <a:t>:</a:t>
            </a:r>
          </a:p>
          <a:p>
            <a:pPr marL="0" indent="0">
              <a:buNone/>
            </a:pPr>
            <a:r>
              <a:rPr lang="en-US" dirty="0"/>
              <a:t>To evaluate the bids/proposals submitted, select the contractor and award the contract.</a:t>
            </a:r>
          </a:p>
          <a:p>
            <a:pPr marL="0" indent="0">
              <a:buNone/>
            </a:pP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dirty="0" smtClean="0"/>
              <a:t>Evaluation of Bids/Proposals and Contractor Selection</a:t>
            </a:r>
            <a:endParaRPr lang="en-US" dirty="0"/>
          </a:p>
        </p:txBody>
      </p:sp>
      <p:sp>
        <p:nvSpPr>
          <p:cNvPr id="92161" name="Content Placeholder 2"/>
          <p:cNvSpPr>
            <a:spLocks noGrp="1"/>
          </p:cNvSpPr>
          <p:nvPr>
            <p:ph type="body" sz="quarter" idx="10"/>
          </p:nvPr>
        </p:nvSpPr>
        <p:spPr/>
        <p:txBody>
          <a:bodyPr/>
          <a:lstStyle/>
          <a:p>
            <a:pPr marL="346075" indent="-346075" eaLnBrk="1" hangingPunct="1">
              <a:buFont typeface="Arial" charset="0"/>
              <a:buNone/>
              <a:defRPr/>
            </a:pPr>
            <a:r>
              <a:rPr lang="en-US" sz="2400" dirty="0" smtClean="0">
                <a:ea typeface="ＭＳ Ｐゴシック"/>
                <a:cs typeface="ＭＳ Ｐゴシック"/>
              </a:rPr>
              <a:t>1.	Conduct bid opening (public or private).</a:t>
            </a:r>
          </a:p>
          <a:p>
            <a:pPr marL="346075" indent="-346075" eaLnBrk="1" hangingPunct="1">
              <a:buFont typeface="Arial" charset="0"/>
              <a:buNone/>
              <a:defRPr/>
            </a:pPr>
            <a:r>
              <a:rPr lang="en-US" sz="2400" dirty="0" smtClean="0">
                <a:ea typeface="ＭＳ Ｐゴシック"/>
                <a:cs typeface="ＭＳ Ｐゴシック"/>
              </a:rPr>
              <a:t>2.	For public bid openings (IFB's) the bid amounts will be announced at the opening.</a:t>
            </a:r>
          </a:p>
          <a:p>
            <a:pPr marL="346075" indent="-346075" eaLnBrk="1" hangingPunct="1">
              <a:buFont typeface="Arial" charset="0"/>
              <a:buNone/>
              <a:defRPr/>
            </a:pPr>
            <a:r>
              <a:rPr lang="en-US" sz="2400" dirty="0" smtClean="0">
                <a:ea typeface="ＭＳ Ｐゴシック"/>
                <a:cs typeface="ＭＳ Ｐゴシック"/>
              </a:rPr>
              <a:t>3.	Schedule meeting of evaluation panel.</a:t>
            </a:r>
          </a:p>
          <a:p>
            <a:pPr marL="346075" indent="-346075" eaLnBrk="1" hangingPunct="1">
              <a:buFont typeface="Arial" charset="0"/>
              <a:buNone/>
              <a:defRPr/>
            </a:pPr>
            <a:r>
              <a:rPr lang="en-US" sz="2400" dirty="0" smtClean="0">
                <a:ea typeface="ＭＳ Ｐゴシック"/>
                <a:cs typeface="ＭＳ Ｐゴシック"/>
              </a:rPr>
              <a:t>4.	Evaluate bids/proposals for compliance with all requirements.</a:t>
            </a:r>
          </a:p>
          <a:p>
            <a:pPr marL="346075" indent="-346075" eaLnBrk="1" hangingPunct="1">
              <a:buFont typeface="Arial" charset="0"/>
              <a:buNone/>
              <a:defRPr/>
            </a:pPr>
            <a:r>
              <a:rPr lang="en-US" sz="2400" dirty="0" smtClean="0">
                <a:ea typeface="ＭＳ Ｐゴシック"/>
                <a:cs typeface="ＭＳ Ｐゴシック"/>
              </a:rPr>
              <a:t>5.	Evaluate the responsive bids/proposals based on cost of criteria established in the bid package.</a:t>
            </a:r>
          </a:p>
          <a:p>
            <a:pPr marL="346075" indent="-346075" eaLnBrk="1" hangingPunct="1">
              <a:buFont typeface="Arial" charset="0"/>
              <a:buNone/>
              <a:defRPr/>
            </a:pPr>
            <a:r>
              <a:rPr lang="en-US" sz="2400" dirty="0" smtClean="0">
                <a:ea typeface="ＭＳ Ｐゴシック"/>
                <a:cs typeface="ＭＳ Ｐゴシック"/>
              </a:rPr>
              <a:t>6.	Prepare summary of points/costs for all of the responsive bidders.</a:t>
            </a:r>
          </a:p>
          <a:p>
            <a:pPr marL="346075" indent="-346075" eaLnBrk="1" hangingPunct="1">
              <a:defRPr/>
            </a:pPr>
            <a:endParaRPr lang="en-US" sz="2400" dirty="0" smtClean="0">
              <a:solidFill>
                <a:schemeClr val="tx1">
                  <a:lumMod val="50000"/>
                </a:schemeClr>
              </a:solidFill>
              <a:latin typeface="Arial Narrow" pitchFamily="34" charset="0"/>
              <a:ea typeface="ＭＳ Ｐゴシック"/>
              <a:cs typeface="ＭＳ Ｐゴシック"/>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eaLnBrk="1" hangingPunct="1">
              <a:defRPr/>
            </a:pPr>
            <a:r>
              <a:rPr lang="en-US" dirty="0" smtClean="0"/>
              <a:t>Federal Procurement </a:t>
            </a:r>
            <a:r>
              <a:rPr lang="en-US" dirty="0" smtClean="0"/>
              <a:t>Regulations, cont.</a:t>
            </a:r>
            <a:endParaRPr lang="en-US" dirty="0"/>
          </a:p>
        </p:txBody>
      </p:sp>
      <p:sp>
        <p:nvSpPr>
          <p:cNvPr id="2" name="Text Placeholder 1"/>
          <p:cNvSpPr>
            <a:spLocks noGrp="1"/>
          </p:cNvSpPr>
          <p:nvPr>
            <p:ph type="body" sz="quarter" idx="10"/>
          </p:nvPr>
        </p:nvSpPr>
        <p:spPr/>
        <p:txBody>
          <a:bodyPr>
            <a:normAutofit fontScale="70000" lnSpcReduction="20000"/>
          </a:bodyPr>
          <a:lstStyle/>
          <a:p>
            <a:pPr marL="0" indent="0">
              <a:buNone/>
            </a:pPr>
            <a:r>
              <a:rPr lang="en-US" sz="3100" b="1" dirty="0" smtClean="0">
                <a:solidFill>
                  <a:srgbClr val="0099CC"/>
                </a:solidFill>
              </a:rPr>
              <a:t>Grantees &amp; </a:t>
            </a:r>
            <a:r>
              <a:rPr lang="en-US" sz="3100" b="1" dirty="0">
                <a:solidFill>
                  <a:srgbClr val="0099CC"/>
                </a:solidFill>
              </a:rPr>
              <a:t>Subgrantees must have procurement procedures that include: </a:t>
            </a:r>
          </a:p>
          <a:p>
            <a:r>
              <a:rPr lang="en-US" sz="2600" dirty="0"/>
              <a:t>Documented procurement procedures.</a:t>
            </a:r>
          </a:p>
          <a:p>
            <a:r>
              <a:rPr lang="en-US" sz="2600" dirty="0"/>
              <a:t>Procedure to maintain oversight to ensure the contractor performs in accordance with contract or purchase order.</a:t>
            </a:r>
          </a:p>
          <a:p>
            <a:r>
              <a:rPr lang="en-US" sz="2600" dirty="0"/>
              <a:t>Written standards of conduct.</a:t>
            </a:r>
          </a:p>
          <a:p>
            <a:r>
              <a:rPr lang="en-US" sz="2600" dirty="0"/>
              <a:t>Methods to avoid the purchase of unnecessary or duplicative items.</a:t>
            </a:r>
          </a:p>
          <a:p>
            <a:r>
              <a:rPr lang="en-US" sz="2600" dirty="0"/>
              <a:t>Analysis of lease and purchase alternatives.</a:t>
            </a:r>
          </a:p>
          <a:p>
            <a:r>
              <a:rPr lang="en-US" sz="2600" dirty="0"/>
              <a:t>Grantees are encouraged to enter into State and local inter-governmental agreements for purchasing common goods and services.</a:t>
            </a:r>
          </a:p>
          <a:p>
            <a:r>
              <a:rPr lang="en-US" sz="2600" dirty="0"/>
              <a:t>Grantees are encouraged to use Federal excess and surplus property.</a:t>
            </a:r>
          </a:p>
          <a:p>
            <a:r>
              <a:rPr lang="en-US" sz="2600" dirty="0"/>
              <a:t>Procedures to ensure awards are only to responsible contractors.</a:t>
            </a:r>
          </a:p>
          <a:p>
            <a:r>
              <a:rPr lang="en-US" sz="2600" dirty="0"/>
              <a:t>Records that detail the significant history of a procurement.</a:t>
            </a:r>
          </a:p>
          <a:p>
            <a:r>
              <a:rPr lang="en-US" sz="2600" dirty="0"/>
              <a:t>Methods for settlement of all contractual and administrative issues, including but not limited to protests.</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dirty="0" smtClean="0"/>
              <a:t>Evaluation of Bids/Proposals and Contractor Selection</a:t>
            </a:r>
            <a:endParaRPr lang="en-US" dirty="0"/>
          </a:p>
        </p:txBody>
      </p:sp>
      <p:sp>
        <p:nvSpPr>
          <p:cNvPr id="3" name="Content Placeholder 2"/>
          <p:cNvSpPr>
            <a:spLocks noGrp="1"/>
          </p:cNvSpPr>
          <p:nvPr>
            <p:ph type="body" sz="quarter" idx="10"/>
          </p:nvPr>
        </p:nvSpPr>
        <p:spPr/>
        <p:txBody>
          <a:bodyPr>
            <a:normAutofit/>
          </a:bodyPr>
          <a:lstStyle/>
          <a:p>
            <a:pPr marL="457200" indent="-457200" eaLnBrk="1" hangingPunct="1">
              <a:buFont typeface="Arial" charset="0"/>
              <a:buAutoNum type="arabicPeriod" startAt="7"/>
              <a:tabLst>
                <a:tab pos="457200" algn="l"/>
              </a:tabLst>
            </a:pPr>
            <a:r>
              <a:rPr lang="en-US" sz="2400" dirty="0">
                <a:ea typeface="ＭＳ Ｐゴシック" charset="0"/>
                <a:cs typeface="ＭＳ Ｐゴシック" charset="0"/>
              </a:rPr>
              <a:t>Submit the name, the bid amount and justification for selection of the individual/firm selected for contract award to administration for approval.</a:t>
            </a:r>
          </a:p>
          <a:p>
            <a:pPr marL="457200" indent="-457200" eaLnBrk="1" hangingPunct="1">
              <a:buFont typeface="Arial" charset="0"/>
              <a:buNone/>
              <a:tabLst>
                <a:tab pos="457200" algn="l"/>
              </a:tabLst>
            </a:pPr>
            <a:r>
              <a:rPr lang="en-US" sz="2400" dirty="0">
                <a:ea typeface="ＭＳ Ｐゴシック" charset="0"/>
                <a:cs typeface="ＭＳ Ｐゴシック" charset="0"/>
              </a:rPr>
              <a:t>8.	Send the notice to contract to select contractor and secure the following information.</a:t>
            </a:r>
          </a:p>
          <a:p>
            <a:pPr marL="457200" indent="-457200" eaLnBrk="1" hangingPunct="1">
              <a:buFont typeface="Arial" charset="0"/>
              <a:buNone/>
              <a:tabLst>
                <a:tab pos="457200" algn="l"/>
              </a:tabLst>
            </a:pPr>
            <a:r>
              <a:rPr lang="en-US" sz="2400" dirty="0">
                <a:ea typeface="ＭＳ Ｐゴシック" charset="0"/>
                <a:cs typeface="ＭＳ Ｐゴシック" charset="0"/>
              </a:rPr>
              <a:t>a.	Certification of insurance, if applicable.</a:t>
            </a:r>
          </a:p>
          <a:p>
            <a:pPr marL="457200" indent="-457200" eaLnBrk="1" hangingPunct="1">
              <a:buFont typeface="Arial" charset="0"/>
              <a:buNone/>
              <a:tabLst>
                <a:tab pos="457200" algn="l"/>
              </a:tabLst>
            </a:pPr>
            <a:r>
              <a:rPr lang="en-US" sz="2400" dirty="0">
                <a:ea typeface="ＭＳ Ｐゴシック" charset="0"/>
                <a:cs typeface="ＭＳ Ｐゴシック" charset="0"/>
              </a:rPr>
              <a:t>b.	Review and approve suppliers list, if applicable.</a:t>
            </a:r>
          </a:p>
          <a:p>
            <a:pPr marL="457200" indent="-457200" eaLnBrk="1" hangingPunct="1">
              <a:buFont typeface="Arial" charset="0"/>
              <a:buNone/>
              <a:tabLst>
                <a:tab pos="457200" algn="l"/>
              </a:tabLst>
            </a:pPr>
            <a:r>
              <a:rPr lang="en-US" sz="2400" dirty="0">
                <a:ea typeface="ＭＳ Ｐゴシック" charset="0"/>
                <a:cs typeface="ＭＳ Ｐゴシック" charset="0"/>
              </a:rPr>
              <a:t>c.	Secure a copy of all required licenses, if applicable.</a:t>
            </a:r>
          </a:p>
          <a:p>
            <a:pPr marL="457200" indent="-457200" eaLnBrk="1" hangingPunct="1">
              <a:buFont typeface="Arial" charset="0"/>
              <a:buNone/>
              <a:tabLst>
                <a:tab pos="457200" algn="l"/>
              </a:tabLst>
            </a:pPr>
            <a:r>
              <a:rPr lang="en-US" sz="2400" dirty="0">
                <a:ea typeface="ＭＳ Ｐゴシック" charset="0"/>
                <a:cs typeface="ＭＳ Ｐゴシック" charset="0"/>
              </a:rPr>
              <a:t>d.	Certification regarding suspension and debarment from suppliers and subcontractors.</a:t>
            </a:r>
          </a:p>
          <a:p>
            <a:pPr marL="457200" indent="-457200" eaLnBrk="1" hangingPunct="1">
              <a:buFont typeface="Arial" charset="0"/>
              <a:buNone/>
              <a:tabLst>
                <a:tab pos="457200" algn="l"/>
              </a:tabLst>
            </a:pPr>
            <a:r>
              <a:rPr lang="en-US" sz="2400" dirty="0">
                <a:ea typeface="ＭＳ Ｐゴシック" charset="0"/>
                <a:cs typeface="ＭＳ Ｐゴシック" charset="0"/>
              </a:rPr>
              <a:t>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dirty="0" smtClean="0"/>
              <a:t>Evaluation of Bids/Proposals and Contractor Selection</a:t>
            </a:r>
            <a:endParaRPr lang="en-US" dirty="0"/>
          </a:p>
        </p:txBody>
      </p:sp>
      <p:sp>
        <p:nvSpPr>
          <p:cNvPr id="96257" name="Content Placeholder 2"/>
          <p:cNvSpPr>
            <a:spLocks noGrp="1"/>
          </p:cNvSpPr>
          <p:nvPr>
            <p:ph type="body" sz="quarter" idx="10"/>
          </p:nvPr>
        </p:nvSpPr>
        <p:spPr/>
        <p:txBody>
          <a:bodyPr/>
          <a:lstStyle/>
          <a:p>
            <a:pPr marL="568325" indent="-568325" eaLnBrk="1" hangingPunct="1">
              <a:buFont typeface="Arial" charset="0"/>
              <a:buNone/>
              <a:tabLst>
                <a:tab pos="568325" algn="l"/>
              </a:tabLst>
            </a:pPr>
            <a:r>
              <a:rPr lang="en-US" sz="2200" dirty="0">
                <a:ea typeface="ＭＳ Ｐゴシック" charset="0"/>
                <a:cs typeface="ＭＳ Ｐゴシック" charset="0"/>
              </a:rPr>
              <a:t> 9.	Verify that the insurance meets requirements, if applicable.</a:t>
            </a:r>
          </a:p>
          <a:p>
            <a:pPr marL="568325" indent="-568325" eaLnBrk="1" hangingPunct="1">
              <a:buFont typeface="Arial" charset="0"/>
              <a:buNone/>
              <a:tabLst>
                <a:tab pos="568325" algn="l"/>
              </a:tabLst>
            </a:pPr>
            <a:r>
              <a:rPr lang="en-US" sz="2200" dirty="0">
                <a:ea typeface="ＭＳ Ｐゴシック" charset="0"/>
                <a:cs typeface="ＭＳ Ｐゴシック" charset="0"/>
              </a:rPr>
              <a:t> 10.	Secure fully executed contract.</a:t>
            </a:r>
          </a:p>
          <a:p>
            <a:pPr marL="568325" indent="-568325" eaLnBrk="1" hangingPunct="1">
              <a:buFont typeface="Arial" charset="0"/>
              <a:buNone/>
              <a:tabLst>
                <a:tab pos="568325" algn="l"/>
              </a:tabLst>
            </a:pPr>
            <a:r>
              <a:rPr lang="en-US" sz="2200" dirty="0">
                <a:ea typeface="ＭＳ Ｐゴシック" charset="0"/>
                <a:cs typeface="ＭＳ Ｐゴシック" charset="0"/>
              </a:rPr>
              <a:t> 11.	Provide written notification to unsuccessful bidders.</a:t>
            </a:r>
          </a:p>
          <a:p>
            <a:pPr marL="568325" indent="-568325" eaLnBrk="1" hangingPunct="1">
              <a:buFont typeface="Arial" charset="0"/>
              <a:buNone/>
              <a:tabLst>
                <a:tab pos="568325" algn="l"/>
              </a:tabLst>
            </a:pPr>
            <a:r>
              <a:rPr lang="en-US" sz="2200" dirty="0">
                <a:ea typeface="ＭＳ Ｐゴシック" charset="0"/>
                <a:cs typeface="ＭＳ Ｐゴシック" charset="0"/>
              </a:rPr>
              <a:t> 12.	Schedule debriefing conference for bidders based on individuals requests.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dirty="0" smtClean="0"/>
              <a:t>Protest Procedures</a:t>
            </a:r>
            <a:endParaRPr lang="en-US" dirty="0"/>
          </a:p>
        </p:txBody>
      </p:sp>
      <p:sp>
        <p:nvSpPr>
          <p:cNvPr id="2" name="Text Placeholder 1"/>
          <p:cNvSpPr>
            <a:spLocks noGrp="1"/>
          </p:cNvSpPr>
          <p:nvPr>
            <p:ph type="body" sz="quarter" idx="10"/>
          </p:nvPr>
        </p:nvSpPr>
        <p:spPr/>
        <p:txBody>
          <a:bodyPr/>
          <a:lstStyle/>
          <a:p>
            <a:pPr marL="0" indent="0">
              <a:buNone/>
              <a:defRPr/>
            </a:pPr>
            <a:r>
              <a:rPr lang="en-US" sz="2600" b="1" dirty="0">
                <a:solidFill>
                  <a:schemeClr val="accent3"/>
                </a:solidFill>
              </a:rPr>
              <a:t>Purpose</a:t>
            </a:r>
            <a:r>
              <a:rPr lang="en-US" sz="2600" dirty="0">
                <a:solidFill>
                  <a:schemeClr val="accent3"/>
                </a:solidFill>
              </a:rPr>
              <a:t>: </a:t>
            </a:r>
          </a:p>
          <a:p>
            <a:pPr marL="0" indent="0">
              <a:buNone/>
              <a:defRPr/>
            </a:pPr>
            <a:r>
              <a:rPr lang="en-US" dirty="0">
                <a:solidFill>
                  <a:srgbClr val="4C4C4C"/>
                </a:solidFill>
              </a:rPr>
              <a:t>To provide specific actions which will be taken should a protest be filed by an unsuccessful bidder.</a:t>
            </a:r>
          </a:p>
          <a:p>
            <a:pPr marL="0" indent="0">
              <a:buNone/>
            </a:pP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dirty="0" smtClean="0"/>
              <a:t>Protest Procedures</a:t>
            </a:r>
            <a:endParaRPr lang="en-US" dirty="0"/>
          </a:p>
        </p:txBody>
      </p:sp>
      <p:sp>
        <p:nvSpPr>
          <p:cNvPr id="3" name="Content Placeholder 2"/>
          <p:cNvSpPr>
            <a:spLocks noGrp="1"/>
          </p:cNvSpPr>
          <p:nvPr>
            <p:ph type="body" sz="quarter" idx="10"/>
          </p:nvPr>
        </p:nvSpPr>
        <p:spPr/>
        <p:txBody>
          <a:bodyPr/>
          <a:lstStyle/>
          <a:p>
            <a:pPr marL="514350" indent="-514350" eaLnBrk="1" hangingPunct="1">
              <a:buFont typeface="Arial" charset="0"/>
              <a:buNone/>
            </a:pPr>
            <a:r>
              <a:rPr lang="en-US" sz="2600" b="1" dirty="0">
                <a:solidFill>
                  <a:schemeClr val="accent3"/>
                </a:solidFill>
                <a:ea typeface="ＭＳ Ｐゴシック" charset="0"/>
                <a:cs typeface="ＭＳ Ｐゴシック" charset="0"/>
              </a:rPr>
              <a:t>Activities</a:t>
            </a:r>
            <a:r>
              <a:rPr lang="en-US" sz="2600" dirty="0">
                <a:solidFill>
                  <a:schemeClr val="accent3"/>
                </a:solidFill>
                <a:ea typeface="ＭＳ Ｐゴシック" charset="0"/>
                <a:cs typeface="ＭＳ Ｐゴシック" charset="0"/>
              </a:rPr>
              <a:t>:</a:t>
            </a:r>
          </a:p>
          <a:p>
            <a:pPr marL="514350" indent="-514350" eaLnBrk="1" hangingPunct="1">
              <a:buFont typeface="Arial" charset="0"/>
              <a:buAutoNum type="arabicPeriod"/>
            </a:pPr>
            <a:r>
              <a:rPr lang="en-US" sz="2400" dirty="0">
                <a:ea typeface="ＭＳ Ｐゴシック" charset="0"/>
                <a:cs typeface="ＭＳ Ｐゴシック" charset="0"/>
              </a:rPr>
              <a:t>Notify contractor that a complaint of protest has been filed.</a:t>
            </a:r>
          </a:p>
          <a:p>
            <a:pPr marL="514350" indent="-514350" eaLnBrk="1" hangingPunct="1">
              <a:buFont typeface="Arial" charset="0"/>
              <a:buAutoNum type="arabicPeriod"/>
            </a:pPr>
            <a:r>
              <a:rPr lang="en-US" sz="2400" dirty="0">
                <a:ea typeface="ＭＳ Ｐゴシック" charset="0"/>
                <a:cs typeface="ＭＳ Ｐゴシック" charset="0"/>
              </a:rPr>
              <a:t>Schedule the meeting of protest committee to review complaint.</a:t>
            </a:r>
          </a:p>
          <a:p>
            <a:pPr marL="514350" indent="-514350" eaLnBrk="1" hangingPunct="1">
              <a:buFont typeface="Arial" charset="0"/>
              <a:buAutoNum type="arabicPeriod"/>
            </a:pPr>
            <a:r>
              <a:rPr lang="en-US" sz="2400" dirty="0">
                <a:ea typeface="ＭＳ Ｐゴシック" charset="0"/>
                <a:cs typeface="ＭＳ Ｐゴシック" charset="0"/>
              </a:rPr>
              <a:t>Conduct meeting to evaluate protest within </a:t>
            </a:r>
            <a:r>
              <a:rPr lang="en-US" sz="2400" b="1" dirty="0">
                <a:solidFill>
                  <a:srgbClr val="0099CC"/>
                </a:solidFill>
                <a:ea typeface="ＭＳ Ｐゴシック" charset="0"/>
                <a:cs typeface="ＭＳ Ｐゴシック" charset="0"/>
              </a:rPr>
              <a:t>ten (10) working days</a:t>
            </a:r>
            <a:r>
              <a:rPr lang="en-US" sz="2400" dirty="0">
                <a:solidFill>
                  <a:srgbClr val="0099CC"/>
                </a:solidFill>
                <a:ea typeface="ＭＳ Ｐゴシック" charset="0"/>
                <a:cs typeface="ＭＳ Ｐゴシック" charset="0"/>
              </a:rPr>
              <a:t> </a:t>
            </a:r>
            <a:r>
              <a:rPr lang="en-US" sz="2400" dirty="0">
                <a:ea typeface="ＭＳ Ｐゴシック" charset="0"/>
                <a:cs typeface="ＭＳ Ｐゴシック" charset="0"/>
              </a:rPr>
              <a:t>of the filing of the receipt of protest.</a:t>
            </a:r>
          </a:p>
          <a:p>
            <a:pPr marL="1139825" lvl="2" indent="-282575">
              <a:buFont typeface="Arial" charset="0"/>
              <a:buNone/>
            </a:pPr>
            <a:r>
              <a:rPr lang="en-US" sz="2000" dirty="0">
                <a:ea typeface="ＭＳ Ｐゴシック" charset="0"/>
                <a:cs typeface="ＭＳ Ｐゴシック" charset="0"/>
              </a:rPr>
              <a:t> a.	Record minutes of evaluation of protest committee meeting.</a:t>
            </a:r>
          </a:p>
          <a:p>
            <a:pPr marL="514350" indent="-514350" eaLnBrk="1" hangingPunct="1">
              <a:buFont typeface="Arial" charset="0"/>
              <a:buAutoNum type="arabicPeriod"/>
            </a:pPr>
            <a:r>
              <a:rPr lang="en-US" sz="2400" dirty="0" smtClean="0">
                <a:ea typeface="ＭＳ Ｐゴシック" charset="0"/>
                <a:cs typeface="ＭＳ Ｐゴシック" charset="0"/>
              </a:rPr>
              <a:t>Issue </a:t>
            </a:r>
            <a:r>
              <a:rPr lang="en-US" sz="2400" dirty="0">
                <a:ea typeface="ＭＳ Ｐゴシック" charset="0"/>
                <a:cs typeface="ＭＳ Ｐゴシック" charset="0"/>
              </a:rPr>
              <a:t>a decision to agency administration within </a:t>
            </a:r>
            <a:r>
              <a:rPr lang="en-US" sz="2400" b="1" dirty="0">
                <a:solidFill>
                  <a:srgbClr val="0099CC"/>
                </a:solidFill>
                <a:ea typeface="ＭＳ Ｐゴシック" charset="0"/>
                <a:cs typeface="ＭＳ Ｐゴシック" charset="0"/>
              </a:rPr>
              <a:t>five (5) working days</a:t>
            </a:r>
            <a:r>
              <a:rPr lang="en-US" sz="2400" b="1" dirty="0">
                <a:solidFill>
                  <a:srgbClr val="4C4C4C"/>
                </a:solidFill>
                <a:ea typeface="ＭＳ Ｐゴシック" charset="0"/>
                <a:cs typeface="ＭＳ Ｐゴシック" charset="0"/>
              </a:rPr>
              <a:t> </a:t>
            </a:r>
            <a:r>
              <a:rPr lang="en-US" sz="2400" dirty="0">
                <a:ea typeface="ＭＳ Ｐゴシック" charset="0"/>
                <a:cs typeface="ＭＳ Ｐゴシック" charset="0"/>
              </a:rPr>
              <a:t>of the meeting of the protest committee.</a:t>
            </a:r>
          </a:p>
          <a:p>
            <a:pPr marL="514350" indent="-514350" eaLnBrk="1" hangingPunct="1">
              <a:buFont typeface="Arial" charset="0"/>
              <a:buAutoNum type="arabicPeriod"/>
            </a:pPr>
            <a:r>
              <a:rPr lang="en-US" sz="2400" dirty="0" smtClean="0">
                <a:ea typeface="ＭＳ Ｐゴシック" charset="0"/>
                <a:cs typeface="ＭＳ Ｐゴシック" charset="0"/>
              </a:rPr>
              <a:t>Notify </a:t>
            </a:r>
            <a:r>
              <a:rPr lang="en-US" sz="2400" dirty="0">
                <a:ea typeface="ＭＳ Ｐゴシック" charset="0"/>
                <a:cs typeface="ＭＳ Ｐゴシック" charset="0"/>
              </a:rPr>
              <a:t>protester of the decision of the protest committee.</a:t>
            </a:r>
          </a:p>
          <a:p>
            <a:pPr marL="514350" indent="-514350" eaLnBrk="1" hangingPunct="1">
              <a:buFont typeface="Arial" charset="0"/>
              <a:buNone/>
            </a:pPr>
            <a:r>
              <a:rPr lang="en-US" sz="2400" dirty="0">
                <a:solidFill>
                  <a:srgbClr val="282B2E"/>
                </a:solidFill>
                <a:latin typeface="Arial Narrow" charset="0"/>
                <a:ea typeface="ＭＳ Ｐゴシック" charset="0"/>
                <a:cs typeface="ＭＳ Ｐゴシック" charset="0"/>
              </a:rPr>
              <a:t> </a:t>
            </a:r>
          </a:p>
          <a:p>
            <a:pPr marL="514350" indent="-514350" eaLnBrk="1" hangingPunct="1">
              <a:buFont typeface="Arial" charset="0"/>
              <a:buNone/>
            </a:pPr>
            <a:endParaRPr lang="en-US" sz="2400" dirty="0">
              <a:solidFill>
                <a:srgbClr val="282B2E"/>
              </a:solidFill>
              <a:latin typeface="Arial Narrow" charset="0"/>
              <a:ea typeface="ＭＳ Ｐゴシック" charset="0"/>
              <a:cs typeface="ＭＳ Ｐゴシック"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dirty="0" smtClean="0"/>
              <a:t>Records Management</a:t>
            </a:r>
            <a:endParaRPr lang="en-US" dirty="0"/>
          </a:p>
        </p:txBody>
      </p:sp>
      <p:sp>
        <p:nvSpPr>
          <p:cNvPr id="102402" name="Content Placeholder 2"/>
          <p:cNvSpPr>
            <a:spLocks noGrp="1"/>
          </p:cNvSpPr>
          <p:nvPr>
            <p:ph type="body" sz="quarter" idx="10"/>
          </p:nvPr>
        </p:nvSpPr>
        <p:spPr/>
        <p:txBody>
          <a:bodyPr/>
          <a:lstStyle/>
          <a:p>
            <a:pPr marL="346075" indent="-346075" eaLnBrk="1" hangingPunct="1">
              <a:buFont typeface="Arial" charset="0"/>
              <a:buNone/>
            </a:pPr>
            <a:r>
              <a:rPr lang="en-US" sz="2600" b="1" dirty="0" smtClean="0">
                <a:solidFill>
                  <a:schemeClr val="accent3"/>
                </a:solidFill>
                <a:ea typeface="ＭＳ Ｐゴシック" charset="0"/>
                <a:cs typeface="ＭＳ Ｐゴシック" charset="0"/>
              </a:rPr>
              <a:t>Purpose</a:t>
            </a:r>
            <a:r>
              <a:rPr lang="en-US" sz="2600" dirty="0">
                <a:solidFill>
                  <a:schemeClr val="accent3"/>
                </a:solidFill>
                <a:ea typeface="ＭＳ Ｐゴシック" charset="0"/>
                <a:cs typeface="ＭＳ Ｐゴシック" charset="0"/>
              </a:rPr>
              <a:t>:  </a:t>
            </a:r>
          </a:p>
          <a:p>
            <a:pPr marL="0" indent="0" eaLnBrk="1" hangingPunct="1">
              <a:buFont typeface="Arial" charset="0"/>
              <a:buNone/>
            </a:pPr>
            <a:r>
              <a:rPr lang="en-US" sz="2400" dirty="0">
                <a:ea typeface="ＭＳ Ｐゴシック" charset="0"/>
                <a:cs typeface="ＭＳ Ｐゴシック" charset="0"/>
              </a:rPr>
              <a:t>To detail the required information that must be maintained in the </a:t>
            </a:r>
            <a:r>
              <a:rPr lang="en-US" sz="2400" dirty="0" smtClean="0">
                <a:ea typeface="ＭＳ Ｐゴシック" charset="0"/>
                <a:cs typeface="ＭＳ Ｐゴシック" charset="0"/>
              </a:rPr>
              <a:t/>
            </a:r>
            <a:br>
              <a:rPr lang="en-US" sz="2400" dirty="0" smtClean="0">
                <a:ea typeface="ＭＳ Ｐゴシック" charset="0"/>
                <a:cs typeface="ＭＳ Ｐゴシック" charset="0"/>
              </a:rPr>
            </a:br>
            <a:r>
              <a:rPr lang="en-US" sz="2400" dirty="0" smtClean="0">
                <a:ea typeface="ＭＳ Ｐゴシック" charset="0"/>
                <a:cs typeface="ＭＳ Ｐゴシック" charset="0"/>
              </a:rPr>
              <a:t>bid </a:t>
            </a:r>
            <a:r>
              <a:rPr lang="en-US" sz="2400" dirty="0">
                <a:ea typeface="ＭＳ Ｐゴシック" charset="0"/>
                <a:cs typeface="ＭＳ Ｐゴシック" charset="0"/>
              </a:rPr>
              <a:t>process</a:t>
            </a:r>
            <a:r>
              <a:rPr lang="en-US" sz="2400" dirty="0" smtClean="0">
                <a:ea typeface="ＭＳ Ｐゴシック" charset="0"/>
                <a:cs typeface="ＭＳ Ｐゴシック" charset="0"/>
              </a:rPr>
              <a:t>, contract</a:t>
            </a:r>
            <a:r>
              <a:rPr lang="en-US" sz="2400" dirty="0">
                <a:ea typeface="ＭＳ Ｐゴシック" charset="0"/>
                <a:cs typeface="ＭＳ Ｐゴシック" charset="0"/>
              </a:rPr>
              <a:t>, and protest (if applicable) to ensure proper documentation.</a:t>
            </a:r>
          </a:p>
          <a:p>
            <a:pPr marL="346075" indent="-346075" eaLnBrk="1" hangingPunct="1"/>
            <a:endParaRPr lang="en-US" sz="2400" dirty="0">
              <a:solidFill>
                <a:srgbClr val="282B2E"/>
              </a:solidFill>
              <a:latin typeface="Arial Narrow" charset="0"/>
              <a:ea typeface="ＭＳ Ｐゴシック" charset="0"/>
              <a:cs typeface="ＭＳ Ｐゴシック"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dirty="0" smtClean="0"/>
              <a:t>Records Management</a:t>
            </a:r>
            <a:endParaRPr lang="en-US" dirty="0"/>
          </a:p>
        </p:txBody>
      </p:sp>
      <p:sp>
        <p:nvSpPr>
          <p:cNvPr id="104450" name="Content Placeholder 2"/>
          <p:cNvSpPr>
            <a:spLocks noGrp="1"/>
          </p:cNvSpPr>
          <p:nvPr>
            <p:ph type="body" sz="quarter" idx="10"/>
          </p:nvPr>
        </p:nvSpPr>
        <p:spPr>
          <a:xfrm>
            <a:off x="192089" y="1144092"/>
            <a:ext cx="5097526" cy="5199557"/>
          </a:xfrm>
        </p:spPr>
        <p:txBody>
          <a:bodyPr/>
          <a:lstStyle/>
          <a:p>
            <a:pPr marL="457200" indent="-457200" eaLnBrk="1" hangingPunct="1">
              <a:buFont typeface="Arial" charset="0"/>
              <a:buNone/>
              <a:defRPr/>
            </a:pPr>
            <a:r>
              <a:rPr lang="en-US" sz="2400" b="1" dirty="0" smtClean="0">
                <a:solidFill>
                  <a:schemeClr val="accent3"/>
                </a:solidFill>
                <a:cs typeface="Arial" charset="0"/>
              </a:rPr>
              <a:t>Activities</a:t>
            </a:r>
            <a:r>
              <a:rPr lang="en-US" sz="2400" dirty="0" smtClean="0">
                <a:solidFill>
                  <a:schemeClr val="accent3"/>
                </a:solidFill>
                <a:cs typeface="Arial" charset="0"/>
              </a:rPr>
              <a:t>:</a:t>
            </a:r>
          </a:p>
          <a:p>
            <a:pPr marL="457200" indent="-457200" eaLnBrk="1" hangingPunct="1">
              <a:buFont typeface="Calibri" pitchFamily="34" charset="0"/>
              <a:buAutoNum type="arabicPeriod"/>
              <a:defRPr/>
            </a:pPr>
            <a:r>
              <a:rPr lang="en-US" sz="2400" dirty="0" smtClean="0">
                <a:cs typeface="Arial" charset="0"/>
              </a:rPr>
              <a:t>Establish and maintain the bid file(s) which includes:</a:t>
            </a:r>
          </a:p>
          <a:p>
            <a:pPr marL="850900" lvl="4" indent="-393700" eaLnBrk="1" hangingPunct="1">
              <a:buFont typeface="Arial" charset="0"/>
              <a:buAutoNum type="alphaLcPeriod"/>
              <a:tabLst>
                <a:tab pos="457200" algn="l"/>
                <a:tab pos="850900" algn="l"/>
              </a:tabLst>
              <a:defRPr/>
            </a:pPr>
            <a:r>
              <a:rPr lang="en-US" sz="2200" dirty="0" smtClean="0">
                <a:cs typeface="Arial" charset="0"/>
              </a:rPr>
              <a:t>Cost estimated and approval to proceed with the procurement.</a:t>
            </a:r>
          </a:p>
          <a:p>
            <a:pPr marL="850900" indent="-393700" eaLnBrk="1" hangingPunct="1">
              <a:buFont typeface="Arial" charset="0"/>
              <a:buAutoNum type="alphaLcPeriod" startAt="2"/>
              <a:tabLst>
                <a:tab pos="457200" algn="l"/>
                <a:tab pos="850900" algn="l"/>
              </a:tabLst>
              <a:defRPr/>
            </a:pPr>
            <a:r>
              <a:rPr lang="en-US" sz="2200" dirty="0" smtClean="0">
                <a:cs typeface="Arial" charset="0"/>
              </a:rPr>
              <a:t>Documentation of advertisement.</a:t>
            </a:r>
          </a:p>
          <a:p>
            <a:pPr marL="850900" indent="-393700" eaLnBrk="1" hangingPunct="1">
              <a:buFont typeface="Arial" charset="0"/>
              <a:buAutoNum type="alphaLcPeriod" startAt="2"/>
              <a:tabLst>
                <a:tab pos="457200" algn="l"/>
                <a:tab pos="850900" algn="l"/>
              </a:tabLst>
              <a:defRPr/>
            </a:pPr>
            <a:r>
              <a:rPr lang="en-US" sz="2200" dirty="0" smtClean="0">
                <a:cs typeface="Arial" charset="0"/>
              </a:rPr>
              <a:t>Bid/proposal package.</a:t>
            </a:r>
          </a:p>
          <a:p>
            <a:pPr marL="850900" indent="-393700" eaLnBrk="1" hangingPunct="1">
              <a:buFont typeface="Arial" charset="0"/>
              <a:buNone/>
              <a:tabLst>
                <a:tab pos="457200" algn="l"/>
                <a:tab pos="850900" algn="l"/>
              </a:tabLst>
              <a:defRPr/>
            </a:pPr>
            <a:r>
              <a:rPr lang="en-US" sz="2200" dirty="0" smtClean="0">
                <a:cs typeface="Arial" charset="0"/>
              </a:rPr>
              <a:t>d.	List of individuals attending the bidders conference (sign-in sheet).</a:t>
            </a:r>
          </a:p>
          <a:p>
            <a:pPr marL="803275" indent="-803275" eaLnBrk="1" hangingPunct="1">
              <a:buFont typeface="Arial" charset="0"/>
              <a:buNone/>
              <a:tabLst>
                <a:tab pos="457200" algn="l"/>
                <a:tab pos="803275" algn="l"/>
              </a:tabLst>
              <a:defRPr/>
            </a:pPr>
            <a:r>
              <a:rPr lang="en-US" sz="2400" dirty="0" smtClean="0">
                <a:solidFill>
                  <a:schemeClr val="tx1">
                    <a:lumMod val="50000"/>
                  </a:schemeClr>
                </a:solidFill>
                <a:latin typeface="Arial Narrow" pitchFamily="34" charset="0"/>
                <a:cs typeface="Arial" charset="0"/>
              </a:rPr>
              <a:t>	</a:t>
            </a:r>
            <a:endParaRPr lang="en-US" sz="2400" dirty="0" smtClean="0">
              <a:solidFill>
                <a:schemeClr val="tx1">
                  <a:lumMod val="50000"/>
                </a:schemeClr>
              </a:solidFill>
              <a:latin typeface="Arial Narrow" pitchFamily="34" charset="0"/>
            </a:endParaRPr>
          </a:p>
        </p:txBody>
      </p:sp>
      <p:pic>
        <p:nvPicPr>
          <p:cNvPr id="3" name="Picture 2" descr="Bid file in blu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8181" y="2277691"/>
            <a:ext cx="3433083" cy="2487616"/>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dirty="0" smtClean="0"/>
              <a:t>Records Management</a:t>
            </a:r>
            <a:endParaRPr lang="en-US" dirty="0"/>
          </a:p>
        </p:txBody>
      </p:sp>
      <p:sp>
        <p:nvSpPr>
          <p:cNvPr id="104450" name="Content Placeholder 2"/>
          <p:cNvSpPr>
            <a:spLocks noGrp="1"/>
          </p:cNvSpPr>
          <p:nvPr>
            <p:ph type="body" sz="quarter" idx="10"/>
          </p:nvPr>
        </p:nvSpPr>
        <p:spPr>
          <a:xfrm>
            <a:off x="192088" y="1144092"/>
            <a:ext cx="5003068" cy="5199557"/>
          </a:xfrm>
        </p:spPr>
        <p:txBody>
          <a:bodyPr/>
          <a:lstStyle/>
          <a:p>
            <a:pPr marL="457200" indent="-457200" eaLnBrk="1" hangingPunct="1">
              <a:buFont typeface="Arial" charset="0"/>
              <a:buNone/>
              <a:defRPr/>
            </a:pPr>
            <a:r>
              <a:rPr lang="en-US" sz="2600" b="1" dirty="0" smtClean="0">
                <a:solidFill>
                  <a:schemeClr val="accent3"/>
                </a:solidFill>
                <a:cs typeface="Arial" charset="0"/>
              </a:rPr>
              <a:t>Activities</a:t>
            </a:r>
            <a:r>
              <a:rPr lang="en-US" sz="2600" dirty="0" smtClean="0">
                <a:solidFill>
                  <a:schemeClr val="accent3"/>
                </a:solidFill>
                <a:cs typeface="Arial" charset="0"/>
              </a:rPr>
              <a:t>:</a:t>
            </a:r>
          </a:p>
          <a:p>
            <a:pPr marL="457200" indent="-457200" eaLnBrk="1" hangingPunct="1">
              <a:buFont typeface="Calibri" pitchFamily="34" charset="0"/>
              <a:buAutoNum type="arabicPeriod"/>
              <a:defRPr/>
            </a:pPr>
            <a:r>
              <a:rPr lang="en-US" sz="2400" dirty="0" smtClean="0">
                <a:cs typeface="Arial" charset="0"/>
              </a:rPr>
              <a:t>Establish and maintain the bid file(s) which includes:</a:t>
            </a:r>
          </a:p>
          <a:p>
            <a:pPr marL="914400" lvl="4" indent="-457200" eaLnBrk="1" hangingPunct="1">
              <a:buFont typeface="Arial" charset="0"/>
              <a:buNone/>
              <a:tabLst>
                <a:tab pos="457200" algn="l"/>
                <a:tab pos="803275" algn="l"/>
              </a:tabLst>
              <a:defRPr/>
            </a:pPr>
            <a:r>
              <a:rPr lang="en-US" sz="2200" dirty="0" smtClean="0">
                <a:cs typeface="Arial" charset="0"/>
              </a:rPr>
              <a:t>e.	Minutes of the bidders conference.</a:t>
            </a:r>
          </a:p>
          <a:p>
            <a:pPr marL="803275" indent="-803275" eaLnBrk="1" hangingPunct="1">
              <a:buFont typeface="Arial" charset="0"/>
              <a:buNone/>
              <a:tabLst>
                <a:tab pos="457200" algn="l"/>
                <a:tab pos="803275" algn="l"/>
              </a:tabLst>
              <a:defRPr/>
            </a:pPr>
            <a:r>
              <a:rPr lang="en-US" sz="2200" dirty="0" smtClean="0">
                <a:cs typeface="Arial" charset="0"/>
              </a:rPr>
              <a:t>	f.	List of evaluation panel members.</a:t>
            </a:r>
          </a:p>
          <a:p>
            <a:pPr marL="803275" indent="-803275" eaLnBrk="1" hangingPunct="1">
              <a:buFont typeface="Arial" charset="0"/>
              <a:buNone/>
              <a:tabLst>
                <a:tab pos="457200" algn="l"/>
                <a:tab pos="803275" algn="l"/>
              </a:tabLst>
              <a:defRPr/>
            </a:pPr>
            <a:r>
              <a:rPr lang="en-US" sz="2200" dirty="0" smtClean="0">
                <a:cs typeface="Arial" charset="0"/>
              </a:rPr>
              <a:t>	g.	Bids received.</a:t>
            </a:r>
          </a:p>
          <a:p>
            <a:pPr marL="803275" indent="-803275" eaLnBrk="1" hangingPunct="1">
              <a:buFont typeface="Arial" charset="0"/>
              <a:buNone/>
              <a:tabLst>
                <a:tab pos="457200" algn="l"/>
                <a:tab pos="803275" algn="l"/>
              </a:tabLst>
              <a:defRPr/>
            </a:pPr>
            <a:r>
              <a:rPr lang="en-US" sz="2200" dirty="0" smtClean="0">
                <a:cs typeface="Arial" charset="0"/>
              </a:rPr>
              <a:t>	h.	Summary sheet and work papers.</a:t>
            </a:r>
          </a:p>
          <a:p>
            <a:pPr marL="803275" indent="-803275" eaLnBrk="1" hangingPunct="1">
              <a:buFont typeface="Arial" charset="0"/>
              <a:buNone/>
              <a:tabLst>
                <a:tab pos="457200" algn="l"/>
                <a:tab pos="803275" algn="l"/>
              </a:tabLst>
              <a:defRPr/>
            </a:pPr>
            <a:r>
              <a:rPr lang="en-US" sz="2200" dirty="0" smtClean="0">
                <a:cs typeface="Arial" charset="0"/>
              </a:rPr>
              <a:t>	i.	Rejection letters</a:t>
            </a:r>
            <a:r>
              <a:rPr lang="en-US" sz="2200" dirty="0" smtClean="0"/>
              <a:t>.</a:t>
            </a:r>
          </a:p>
        </p:txBody>
      </p:sp>
      <p:pic>
        <p:nvPicPr>
          <p:cNvPr id="4" name="Picture 3" descr="Bid file in blu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6601" y="2193721"/>
            <a:ext cx="3433083" cy="2487616"/>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dirty="0" smtClean="0"/>
              <a:t>Records Management</a:t>
            </a:r>
            <a:endParaRPr lang="en-US" dirty="0"/>
          </a:p>
        </p:txBody>
      </p:sp>
      <p:sp>
        <p:nvSpPr>
          <p:cNvPr id="108545" name="Content Placeholder 2"/>
          <p:cNvSpPr>
            <a:spLocks noGrp="1"/>
          </p:cNvSpPr>
          <p:nvPr>
            <p:ph type="body" sz="quarter" idx="10"/>
          </p:nvPr>
        </p:nvSpPr>
        <p:spPr/>
        <p:txBody>
          <a:bodyPr/>
          <a:lstStyle/>
          <a:p>
            <a:pPr marL="457200" indent="-457200" eaLnBrk="1" hangingPunct="1">
              <a:buFont typeface="Arial" charset="0"/>
              <a:buNone/>
              <a:defRPr/>
            </a:pPr>
            <a:r>
              <a:rPr lang="en-US" sz="2600" b="1" dirty="0" smtClean="0">
                <a:solidFill>
                  <a:schemeClr val="accent3"/>
                </a:solidFill>
                <a:ea typeface="ＭＳ Ｐゴシック"/>
                <a:cs typeface="ＭＳ Ｐゴシック"/>
              </a:rPr>
              <a:t>Activities:</a:t>
            </a:r>
          </a:p>
          <a:p>
            <a:pPr marL="457200" indent="-457200" eaLnBrk="1" hangingPunct="1">
              <a:buFont typeface="Calibri" pitchFamily="34" charset="0"/>
              <a:buAutoNum type="arabicPeriod" startAt="2"/>
              <a:defRPr/>
            </a:pPr>
            <a:r>
              <a:rPr lang="en-US" sz="2400" dirty="0" smtClean="0">
                <a:ea typeface="ＭＳ Ｐゴシック"/>
                <a:cs typeface="ＭＳ Ｐゴシック"/>
              </a:rPr>
              <a:t>Establish and maintain contractor files which include the following information:</a:t>
            </a:r>
          </a:p>
          <a:p>
            <a:pPr marL="739775" lvl="1" indent="-282575" eaLnBrk="1" hangingPunct="1">
              <a:buFont typeface="Arial" charset="0"/>
              <a:buNone/>
              <a:defRPr/>
            </a:pPr>
            <a:r>
              <a:rPr lang="en-US" dirty="0" smtClean="0">
                <a:ea typeface="ＭＳ Ｐゴシック"/>
              </a:rPr>
              <a:t>a.		Bid/Proposal</a:t>
            </a:r>
          </a:p>
          <a:p>
            <a:pPr marL="457200" indent="-457200" eaLnBrk="1" hangingPunct="1">
              <a:buFont typeface="Arial" charset="0"/>
              <a:buNone/>
              <a:defRPr/>
            </a:pPr>
            <a:r>
              <a:rPr lang="en-US" sz="2200" dirty="0" smtClean="0">
                <a:ea typeface="ＭＳ Ｐゴシック"/>
                <a:cs typeface="ＭＳ Ｐゴシック"/>
              </a:rPr>
              <a:t>	b.	Notice to Contract</a:t>
            </a:r>
          </a:p>
          <a:p>
            <a:pPr marL="457200" indent="-457200" eaLnBrk="1" hangingPunct="1">
              <a:buFont typeface="Arial" charset="0"/>
              <a:buNone/>
              <a:defRPr/>
            </a:pPr>
            <a:r>
              <a:rPr lang="en-US" sz="2200" dirty="0" smtClean="0">
                <a:ea typeface="ＭＳ Ｐゴシック"/>
                <a:cs typeface="ＭＳ Ｐゴシック"/>
              </a:rPr>
              <a:t>	c.	Certificate of Insurance</a:t>
            </a:r>
          </a:p>
          <a:p>
            <a:pPr marL="457200" indent="-457200" eaLnBrk="1" hangingPunct="1">
              <a:buFont typeface="Arial" charset="0"/>
              <a:buNone/>
              <a:defRPr/>
            </a:pPr>
            <a:r>
              <a:rPr lang="en-US" sz="2200" dirty="0" smtClean="0">
                <a:ea typeface="ＭＳ Ｐゴシック"/>
                <a:cs typeface="ＭＳ Ｐゴシック"/>
              </a:rPr>
              <a:t>	d.	Licenses, if applicable</a:t>
            </a:r>
          </a:p>
          <a:p>
            <a:pPr marL="457200" indent="-457200" eaLnBrk="1" hangingPunct="1">
              <a:buFont typeface="Arial" charset="0"/>
              <a:buNone/>
              <a:defRPr/>
            </a:pPr>
            <a:r>
              <a:rPr lang="en-US" sz="2200" dirty="0" smtClean="0">
                <a:ea typeface="ＭＳ Ｐゴシック"/>
                <a:cs typeface="ＭＳ Ｐゴシック"/>
              </a:rPr>
              <a:t>	e.	Payment Requests</a:t>
            </a:r>
          </a:p>
          <a:p>
            <a:pPr marL="457200" indent="-457200" eaLnBrk="1" hangingPunct="1">
              <a:buFont typeface="Arial" charset="0"/>
              <a:buNone/>
              <a:defRPr/>
            </a:pPr>
            <a:r>
              <a:rPr lang="en-US" sz="2200" dirty="0" smtClean="0">
                <a:ea typeface="ＭＳ Ｐゴシック"/>
                <a:cs typeface="ＭＳ Ｐゴシック"/>
              </a:rPr>
              <a:t>	f.	Performance Evaluations</a:t>
            </a:r>
          </a:p>
          <a:p>
            <a:pPr marL="457200" indent="-457200" eaLnBrk="1" hangingPunct="1">
              <a:buFont typeface="Arial" charset="0"/>
              <a:buNone/>
              <a:defRPr/>
            </a:pPr>
            <a:r>
              <a:rPr lang="en-US" sz="2400" dirty="0" smtClean="0">
                <a:solidFill>
                  <a:schemeClr val="tx1">
                    <a:lumMod val="50000"/>
                  </a:schemeClr>
                </a:solidFill>
                <a:latin typeface="Arial Narrow" pitchFamily="34" charset="0"/>
                <a:ea typeface="ＭＳ Ｐゴシック"/>
                <a:cs typeface="ＭＳ Ｐゴシック"/>
              </a:rPr>
              <a:t>	</a:t>
            </a:r>
          </a:p>
        </p:txBody>
      </p:sp>
      <p:pic>
        <p:nvPicPr>
          <p:cNvPr id="2" name="Picture 1" descr="Filing cabine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2169" y="2571585"/>
            <a:ext cx="2506733" cy="2921103"/>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dirty="0" smtClean="0"/>
              <a:t>Records Management</a:t>
            </a:r>
            <a:endParaRPr lang="en-US" dirty="0"/>
          </a:p>
        </p:txBody>
      </p:sp>
      <p:sp>
        <p:nvSpPr>
          <p:cNvPr id="110593" name="Content Placeholder 2"/>
          <p:cNvSpPr>
            <a:spLocks noGrp="1"/>
          </p:cNvSpPr>
          <p:nvPr>
            <p:ph type="body" sz="quarter" idx="10"/>
          </p:nvPr>
        </p:nvSpPr>
        <p:spPr/>
        <p:txBody>
          <a:bodyPr/>
          <a:lstStyle/>
          <a:p>
            <a:pPr marL="457200" indent="-457200" eaLnBrk="1" hangingPunct="1">
              <a:buFont typeface="Arial" charset="0"/>
              <a:buNone/>
              <a:defRPr/>
            </a:pPr>
            <a:r>
              <a:rPr lang="en-US" sz="2600" b="1" dirty="0" smtClean="0">
                <a:solidFill>
                  <a:schemeClr val="accent3"/>
                </a:solidFill>
                <a:ea typeface="ＭＳ Ｐゴシック"/>
                <a:cs typeface="ＭＳ Ｐゴシック"/>
              </a:rPr>
              <a:t>Activities:</a:t>
            </a:r>
          </a:p>
          <a:p>
            <a:pPr marL="457200" indent="-457200" eaLnBrk="1" hangingPunct="1">
              <a:buFont typeface="Calibri" pitchFamily="34" charset="0"/>
              <a:buAutoNum type="arabicPeriod" startAt="2"/>
              <a:defRPr/>
            </a:pPr>
            <a:r>
              <a:rPr lang="en-US" sz="2400" dirty="0" smtClean="0">
                <a:ea typeface="ＭＳ Ｐゴシック"/>
                <a:cs typeface="ＭＳ Ｐゴシック"/>
              </a:rPr>
              <a:t>Establish and maintain contractor files which include the following information:</a:t>
            </a:r>
          </a:p>
          <a:p>
            <a:pPr marL="457200" indent="-457200" eaLnBrk="1" hangingPunct="1">
              <a:buFont typeface="Arial" charset="0"/>
              <a:buNone/>
              <a:defRPr/>
            </a:pPr>
            <a:r>
              <a:rPr lang="en-US" sz="2400" dirty="0" smtClean="0">
                <a:ea typeface="ＭＳ Ｐゴシック"/>
                <a:cs typeface="ＭＳ Ｐゴシック"/>
              </a:rPr>
              <a:t>	</a:t>
            </a:r>
            <a:r>
              <a:rPr lang="en-US" sz="2200" dirty="0" smtClean="0">
                <a:ea typeface="ＭＳ Ｐゴシック"/>
                <a:cs typeface="ＭＳ Ｐゴシック"/>
              </a:rPr>
              <a:t>g.	Change Order, if applicable</a:t>
            </a:r>
          </a:p>
          <a:p>
            <a:pPr marL="457200" indent="-457200" eaLnBrk="1" hangingPunct="1">
              <a:buFont typeface="Arial" charset="0"/>
              <a:buNone/>
              <a:defRPr/>
            </a:pPr>
            <a:r>
              <a:rPr lang="en-US" sz="2200" dirty="0" smtClean="0">
                <a:ea typeface="ＭＳ Ｐゴシック"/>
                <a:cs typeface="ＭＳ Ｐゴシック"/>
              </a:rPr>
              <a:t>	h.	Contract</a:t>
            </a:r>
          </a:p>
          <a:p>
            <a:pPr marL="457200" indent="-457200" eaLnBrk="1" hangingPunct="1">
              <a:buFont typeface="Arial" charset="0"/>
              <a:buNone/>
              <a:defRPr/>
            </a:pPr>
            <a:r>
              <a:rPr lang="en-US" sz="2200" dirty="0" smtClean="0">
                <a:ea typeface="ＭＳ Ｐゴシック"/>
                <a:cs typeface="ＭＳ Ｐゴシック"/>
              </a:rPr>
              <a:t>	i.	Certifications</a:t>
            </a:r>
          </a:p>
          <a:p>
            <a:pPr marL="1260475" lvl="2" indent="-346075" eaLnBrk="1" hangingPunct="1">
              <a:defRPr/>
            </a:pPr>
            <a:r>
              <a:rPr lang="en-US" sz="2000" dirty="0" smtClean="0">
                <a:ea typeface="ＭＳ Ｐゴシック"/>
              </a:rPr>
              <a:t>Suspension and Debarment</a:t>
            </a:r>
          </a:p>
          <a:p>
            <a:pPr marL="1260475" lvl="2" indent="-346075" eaLnBrk="1" hangingPunct="1">
              <a:defRPr/>
            </a:pPr>
            <a:r>
              <a:rPr lang="en-US" sz="2000" dirty="0" smtClean="0">
                <a:ea typeface="ＭＳ Ｐゴシック"/>
              </a:rPr>
              <a:t>Lobbying</a:t>
            </a:r>
          </a:p>
          <a:p>
            <a:pPr marL="1260475" lvl="2" indent="-346075" eaLnBrk="1" hangingPunct="1">
              <a:defRPr/>
            </a:pPr>
            <a:r>
              <a:rPr lang="en-US" sz="2000" dirty="0" smtClean="0">
                <a:ea typeface="ＭＳ Ｐゴシック"/>
              </a:rPr>
              <a:t>Drug Free Workplace</a:t>
            </a:r>
          </a:p>
          <a:p>
            <a:pPr marL="457200" indent="-457200" eaLnBrk="1" hangingPunct="1">
              <a:buFont typeface="Arial" charset="0"/>
              <a:buNone/>
              <a:defRPr/>
            </a:pPr>
            <a:endParaRPr lang="en-US" sz="2400" dirty="0" smtClean="0">
              <a:solidFill>
                <a:schemeClr val="tx1">
                  <a:lumMod val="50000"/>
                </a:schemeClr>
              </a:solidFill>
              <a:latin typeface="Arial Narrow" pitchFamily="34" charset="0"/>
              <a:ea typeface="ＭＳ Ｐゴシック"/>
              <a:cs typeface="ＭＳ Ｐゴシック"/>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dirty="0" smtClean="0"/>
              <a:t>Records Management</a:t>
            </a:r>
            <a:endParaRPr lang="en-US" dirty="0"/>
          </a:p>
        </p:txBody>
      </p:sp>
      <p:sp>
        <p:nvSpPr>
          <p:cNvPr id="112641" name="Content Placeholder 2"/>
          <p:cNvSpPr>
            <a:spLocks noGrp="1"/>
          </p:cNvSpPr>
          <p:nvPr>
            <p:ph type="body" sz="quarter" idx="10"/>
          </p:nvPr>
        </p:nvSpPr>
        <p:spPr/>
        <p:txBody>
          <a:bodyPr/>
          <a:lstStyle/>
          <a:p>
            <a:pPr marL="514350" indent="-514350" eaLnBrk="1" hangingPunct="1">
              <a:buFont typeface="Arial" charset="0"/>
              <a:buNone/>
            </a:pPr>
            <a:r>
              <a:rPr lang="en-US" sz="2600" b="1" dirty="0">
                <a:solidFill>
                  <a:schemeClr val="accent3"/>
                </a:solidFill>
                <a:ea typeface="ＭＳ Ｐゴシック" charset="0"/>
                <a:cs typeface="ＭＳ Ｐゴシック" charset="0"/>
              </a:rPr>
              <a:t>Activities</a:t>
            </a:r>
            <a:r>
              <a:rPr lang="en-US" sz="2600" dirty="0">
                <a:solidFill>
                  <a:schemeClr val="accent3"/>
                </a:solidFill>
                <a:ea typeface="ＭＳ Ｐゴシック" charset="0"/>
                <a:cs typeface="ＭＳ Ｐゴシック" charset="0"/>
              </a:rPr>
              <a:t>:</a:t>
            </a:r>
          </a:p>
          <a:p>
            <a:pPr marL="514350" indent="-514350" eaLnBrk="1" hangingPunct="1">
              <a:buFont typeface="Calibri" charset="0"/>
              <a:buAutoNum type="arabicPeriod" startAt="3"/>
            </a:pPr>
            <a:r>
              <a:rPr lang="en-US" sz="2400" dirty="0">
                <a:ea typeface="ＭＳ Ｐゴシック" charset="0"/>
                <a:cs typeface="ＭＳ Ｐゴシック" charset="0"/>
              </a:rPr>
              <a:t>Protest File</a:t>
            </a:r>
          </a:p>
          <a:p>
            <a:pPr marL="739775" lvl="1" indent="-282575" eaLnBrk="1" hangingPunct="1">
              <a:buFont typeface="Calibri" charset="0"/>
              <a:buAutoNum type="alphaLcPeriod"/>
            </a:pPr>
            <a:r>
              <a:rPr lang="en-US" dirty="0">
                <a:ea typeface="ＭＳ Ｐゴシック" charset="0"/>
                <a:cs typeface="ＭＳ Ｐゴシック" charset="0"/>
              </a:rPr>
              <a:t>List of protest committee members.</a:t>
            </a:r>
          </a:p>
          <a:p>
            <a:pPr marL="739775" lvl="1" indent="-282575" eaLnBrk="1" hangingPunct="1">
              <a:buFont typeface="Calibri" charset="0"/>
              <a:buAutoNum type="alphaLcPeriod"/>
            </a:pPr>
            <a:r>
              <a:rPr lang="en-US" dirty="0">
                <a:ea typeface="ＭＳ Ｐゴシック" charset="0"/>
                <a:cs typeface="ＭＳ Ｐゴシック" charset="0"/>
              </a:rPr>
              <a:t>Copy of the protest committee correspondence, meeting minutes, and work papers.</a:t>
            </a:r>
          </a:p>
          <a:p>
            <a:pPr lvl="3" eaLnBrk="1" hangingPunct="1">
              <a:buFont typeface="Arial" charset="0"/>
              <a:buNone/>
            </a:pPr>
            <a:r>
              <a:rPr lang="en-US" sz="2400" dirty="0">
                <a:solidFill>
                  <a:srgbClr val="282B2E"/>
                </a:solidFill>
                <a:latin typeface="Arial Narrow" charset="0"/>
                <a:ea typeface="ＭＳ Ｐゴシック" charset="0"/>
                <a:cs typeface="ＭＳ Ｐゴシック" charset="0"/>
              </a:rPr>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p:cNvSpPr>
            <a:spLocks noGrp="1"/>
          </p:cNvSpPr>
          <p:nvPr>
            <p:ph type="title"/>
          </p:nvPr>
        </p:nvSpPr>
        <p:spPr/>
        <p:txBody>
          <a:bodyPr/>
          <a:lstStyle/>
          <a:p>
            <a:pPr eaLnBrk="1" hangingPunct="1">
              <a:defRPr/>
            </a:pPr>
            <a:r>
              <a:rPr lang="en-US" dirty="0" smtClean="0"/>
              <a:t>Federal Procurement </a:t>
            </a:r>
            <a:r>
              <a:rPr lang="en-US" dirty="0" smtClean="0"/>
              <a:t>Regulations, cont.</a:t>
            </a:r>
            <a:endParaRPr lang="en-US" dirty="0"/>
          </a:p>
        </p:txBody>
      </p:sp>
      <p:sp>
        <p:nvSpPr>
          <p:cNvPr id="2" name="Text Placeholder 1"/>
          <p:cNvSpPr>
            <a:spLocks noGrp="1"/>
          </p:cNvSpPr>
          <p:nvPr>
            <p:ph type="body" sz="quarter" idx="10"/>
          </p:nvPr>
        </p:nvSpPr>
        <p:spPr/>
        <p:txBody>
          <a:bodyPr/>
          <a:lstStyle/>
          <a:p>
            <a:pPr marL="0" indent="0">
              <a:buNone/>
            </a:pPr>
            <a:r>
              <a:rPr lang="en-US" dirty="0"/>
              <a:t>All procurement transactions will be conducted in a manner providing full and open </a:t>
            </a:r>
            <a:r>
              <a:rPr lang="en-US" dirty="0" smtClean="0"/>
              <a:t>competition.</a:t>
            </a:r>
          </a:p>
          <a:p>
            <a:pPr marL="0" indent="0">
              <a:buNone/>
            </a:pPr>
            <a:r>
              <a:rPr lang="en-US" dirty="0" smtClean="0"/>
              <a:t>There </a:t>
            </a:r>
            <a:r>
              <a:rPr lang="en-US" dirty="0"/>
              <a:t>must be written selection procedures. Also, the solicitation must include a clear and accurate description of the service or material being procured.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eaLnBrk="1" hangingPunct="1">
              <a:defRPr/>
            </a:pPr>
            <a:r>
              <a:rPr lang="en-US" dirty="0" smtClean="0"/>
              <a:t>Methods of Procurement</a:t>
            </a:r>
            <a:endParaRPr lang="en-US" dirty="0"/>
          </a:p>
        </p:txBody>
      </p:sp>
      <p:sp>
        <p:nvSpPr>
          <p:cNvPr id="2" name="Text Placeholder 1"/>
          <p:cNvSpPr>
            <a:spLocks noGrp="1"/>
          </p:cNvSpPr>
          <p:nvPr>
            <p:ph type="body" sz="quarter" idx="10"/>
          </p:nvPr>
        </p:nvSpPr>
        <p:spPr/>
        <p:txBody>
          <a:bodyPr>
            <a:normAutofit/>
          </a:bodyPr>
          <a:lstStyle/>
          <a:p>
            <a:r>
              <a:rPr lang="en-US" dirty="0"/>
              <a:t>Micro purchase procedures for items which do not exceed the micro purchase threshold of </a:t>
            </a:r>
            <a:r>
              <a:rPr lang="en-US" b="1" dirty="0">
                <a:solidFill>
                  <a:srgbClr val="0099CC"/>
                </a:solidFill>
              </a:rPr>
              <a:t>$3,000 </a:t>
            </a:r>
            <a:r>
              <a:rPr lang="en-US" dirty="0"/>
              <a:t>in the </a:t>
            </a:r>
            <a:r>
              <a:rPr lang="en-US" dirty="0" smtClean="0"/>
              <a:t>aggregate.</a:t>
            </a:r>
            <a:endParaRPr lang="en-US" dirty="0"/>
          </a:p>
          <a:p>
            <a:r>
              <a:rPr lang="en-US" dirty="0"/>
              <a:t>Small purchase procedures for services and goods that do not exceed the Simplified Acquisition threshold of </a:t>
            </a:r>
            <a:r>
              <a:rPr lang="en-US" b="1" dirty="0">
                <a:solidFill>
                  <a:srgbClr val="0099CC"/>
                </a:solidFill>
              </a:rPr>
              <a:t>$150,000 </a:t>
            </a:r>
            <a:r>
              <a:rPr lang="en-US" dirty="0"/>
              <a:t>in the aggregate.</a:t>
            </a:r>
          </a:p>
          <a:p>
            <a:r>
              <a:rPr lang="en-US" dirty="0"/>
              <a:t>Sealed bids (formal advertising).</a:t>
            </a:r>
          </a:p>
          <a:p>
            <a:r>
              <a:rPr lang="en-US" dirty="0"/>
              <a:t>Competitive proposals.</a:t>
            </a:r>
          </a:p>
          <a:p>
            <a:r>
              <a:rPr lang="en-US" dirty="0"/>
              <a:t>Non-competitive proposals may only be used when the item is available from one source, emergency situations, the awarding agency authorizes, or competition is determined </a:t>
            </a:r>
            <a:r>
              <a:rPr lang="en-US" dirty="0" smtClean="0"/>
              <a:t>inadequate.</a:t>
            </a:r>
            <a:br>
              <a:rPr lang="en-US" dirty="0" smtClean="0"/>
            </a:br>
            <a:r>
              <a:rPr lang="en-US" dirty="0" smtClean="0"/>
              <a:t>Pre</a:t>
            </a:r>
            <a:r>
              <a:rPr lang="en-US" dirty="0"/>
              <a:t>-award review may be required.</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dirty="0" smtClean="0"/>
              <a:t>Methods of </a:t>
            </a:r>
            <a:r>
              <a:rPr lang="en-US" dirty="0" smtClean="0"/>
              <a:t>Procurement – Sealed Bid Proposals</a:t>
            </a:r>
            <a:endParaRPr lang="en-US" dirty="0"/>
          </a:p>
        </p:txBody>
      </p:sp>
      <p:sp>
        <p:nvSpPr>
          <p:cNvPr id="2" name="Text Placeholder 1"/>
          <p:cNvSpPr>
            <a:spLocks noGrp="1"/>
          </p:cNvSpPr>
          <p:nvPr>
            <p:ph type="body" sz="quarter" idx="10"/>
          </p:nvPr>
        </p:nvSpPr>
        <p:spPr>
          <a:xfrm>
            <a:off x="192088" y="1144092"/>
            <a:ext cx="6042100" cy="5199557"/>
          </a:xfrm>
        </p:spPr>
        <p:txBody>
          <a:bodyPr/>
          <a:lstStyle/>
          <a:p>
            <a:pPr marL="0" indent="0">
              <a:buNone/>
            </a:pPr>
            <a:r>
              <a:rPr lang="en-US" sz="2600" b="1" dirty="0">
                <a:solidFill>
                  <a:srgbClr val="0099CC"/>
                </a:solidFill>
              </a:rPr>
              <a:t>Sealed Bid Proposals:</a:t>
            </a:r>
          </a:p>
          <a:p>
            <a:r>
              <a:rPr lang="en-US" dirty="0"/>
              <a:t>Made early in the procurement </a:t>
            </a:r>
            <a:r>
              <a:rPr lang="en-US" dirty="0" smtClean="0"/>
              <a:t>cycle:</a:t>
            </a:r>
          </a:p>
          <a:p>
            <a:pPr lvl="1"/>
            <a:r>
              <a:rPr lang="en-US" dirty="0" smtClean="0"/>
              <a:t>Allows </a:t>
            </a:r>
            <a:r>
              <a:rPr lang="en-US" dirty="0"/>
              <a:t>vendors time to prepare their bids to meet the specification of the </a:t>
            </a:r>
            <a:r>
              <a:rPr lang="en-US" dirty="0" smtClean="0"/>
              <a:t>solicitation.</a:t>
            </a:r>
            <a:endParaRPr lang="en-US" dirty="0"/>
          </a:p>
          <a:p>
            <a:r>
              <a:rPr lang="en-US" dirty="0"/>
              <a:t>Solicitation information includes:</a:t>
            </a:r>
          </a:p>
          <a:p>
            <a:pPr lvl="1"/>
            <a:r>
              <a:rPr lang="en-US" dirty="0"/>
              <a:t>What is being </a:t>
            </a:r>
            <a:r>
              <a:rPr lang="en-US" dirty="0" smtClean="0"/>
              <a:t>purchased.</a:t>
            </a:r>
            <a:endParaRPr lang="en-US" dirty="0"/>
          </a:p>
          <a:p>
            <a:pPr lvl="1"/>
            <a:r>
              <a:rPr lang="en-US" dirty="0"/>
              <a:t>Terms &amp; conditions the vendors must </a:t>
            </a:r>
            <a:r>
              <a:rPr lang="en-US" dirty="0" smtClean="0"/>
              <a:t>meet.</a:t>
            </a:r>
            <a:endParaRPr lang="en-US" dirty="0"/>
          </a:p>
          <a:p>
            <a:pPr lvl="1"/>
            <a:r>
              <a:rPr lang="en-US" dirty="0"/>
              <a:t>Where &amp; when sealed bids will be </a:t>
            </a:r>
            <a:r>
              <a:rPr lang="en-US" dirty="0" smtClean="0"/>
              <a:t>opened.</a:t>
            </a:r>
            <a:endParaRPr lang="en-US" dirty="0"/>
          </a:p>
          <a:p>
            <a:pPr marL="0" indent="0">
              <a:buNone/>
            </a:pPr>
            <a:endParaRPr lang="en-US" dirty="0"/>
          </a:p>
        </p:txBody>
      </p:sp>
      <p:pic>
        <p:nvPicPr>
          <p:cNvPr id="3" name="Picture 2" descr="Sealed Bid folde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3732" y="1321627"/>
            <a:ext cx="1988422" cy="2582159"/>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dirty="0" smtClean="0"/>
              <a:t>Methods of </a:t>
            </a:r>
            <a:r>
              <a:rPr lang="en-US" dirty="0"/>
              <a:t>Procurement – Sealed Bid </a:t>
            </a:r>
            <a:r>
              <a:rPr lang="en-US" dirty="0" smtClean="0"/>
              <a:t>Proposals, cont.</a:t>
            </a:r>
            <a:endParaRPr lang="en-US" dirty="0"/>
          </a:p>
        </p:txBody>
      </p:sp>
      <p:sp>
        <p:nvSpPr>
          <p:cNvPr id="2" name="Text Placeholder 1"/>
          <p:cNvSpPr>
            <a:spLocks noGrp="1"/>
          </p:cNvSpPr>
          <p:nvPr>
            <p:ph type="body" sz="quarter" idx="10"/>
          </p:nvPr>
        </p:nvSpPr>
        <p:spPr/>
        <p:txBody>
          <a:bodyPr/>
          <a:lstStyle/>
          <a:p>
            <a:pPr marL="0" indent="0">
              <a:buNone/>
            </a:pPr>
            <a:r>
              <a:rPr lang="en-US" sz="2600" b="1" dirty="0">
                <a:solidFill>
                  <a:srgbClr val="0099CC"/>
                </a:solidFill>
              </a:rPr>
              <a:t>Sealed Bid Proposals:</a:t>
            </a:r>
          </a:p>
          <a:p>
            <a:r>
              <a:rPr lang="en-US" dirty="0"/>
              <a:t>Awards are made to the lowest priced responsible </a:t>
            </a:r>
            <a:r>
              <a:rPr lang="en-US" dirty="0" smtClean="0"/>
              <a:t>vendor:</a:t>
            </a:r>
          </a:p>
          <a:p>
            <a:pPr lvl="1"/>
            <a:r>
              <a:rPr lang="en-US" dirty="0" smtClean="0"/>
              <a:t>Capable </a:t>
            </a:r>
            <a:r>
              <a:rPr lang="en-US" dirty="0"/>
              <a:t>of compliance will all bid </a:t>
            </a:r>
            <a:r>
              <a:rPr lang="en-US" dirty="0" smtClean="0"/>
              <a:t>specification.</a:t>
            </a:r>
          </a:p>
          <a:p>
            <a:pPr lvl="1"/>
            <a:r>
              <a:rPr lang="en-US" dirty="0" smtClean="0"/>
              <a:t>Capability </a:t>
            </a:r>
            <a:r>
              <a:rPr lang="en-US" dirty="0"/>
              <a:t>of performing the </a:t>
            </a:r>
            <a:r>
              <a:rPr lang="en-US" dirty="0" smtClean="0"/>
              <a:t>work.</a:t>
            </a:r>
          </a:p>
          <a:p>
            <a:pPr lvl="1"/>
            <a:r>
              <a:rPr lang="en-US" dirty="0" smtClean="0"/>
              <a:t>Has </a:t>
            </a:r>
            <a:r>
              <a:rPr lang="en-US" dirty="0"/>
              <a:t>administrative </a:t>
            </a:r>
            <a:r>
              <a:rPr lang="en-US" dirty="0" smtClean="0"/>
              <a:t>capacity.</a:t>
            </a:r>
            <a:endParaRPr lang="en-US" dirty="0"/>
          </a:p>
          <a:p>
            <a:r>
              <a:rPr lang="en-US" dirty="0"/>
              <a:t>Award becomes – </a:t>
            </a:r>
            <a:r>
              <a:rPr lang="en-US" i="1" dirty="0">
                <a:solidFill>
                  <a:srgbClr val="0099CC"/>
                </a:solidFill>
              </a:rPr>
              <a:t>a firm, fixed price </a:t>
            </a:r>
            <a:r>
              <a:rPr lang="en-US" i="1" dirty="0" smtClean="0">
                <a:solidFill>
                  <a:srgbClr val="0099CC"/>
                </a:solidFill>
              </a:rPr>
              <a:t>contract</a:t>
            </a:r>
            <a:r>
              <a:rPr lang="en-US" dirty="0" smtClean="0"/>
              <a:t>.</a:t>
            </a:r>
            <a:endParaRPr lang="en-US" dirty="0"/>
          </a:p>
          <a:p>
            <a:pPr marL="0" indent="0">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dirty="0" smtClean="0"/>
              <a:t>Methods of </a:t>
            </a:r>
            <a:r>
              <a:rPr lang="en-US" dirty="0"/>
              <a:t>Procurement </a:t>
            </a:r>
            <a:r>
              <a:rPr lang="en-US" dirty="0" smtClean="0"/>
              <a:t>– </a:t>
            </a:r>
            <a:r>
              <a:rPr lang="en-US" dirty="0"/>
              <a:t>Sealed Bid Proposals</a:t>
            </a:r>
            <a:endParaRPr lang="en-US" dirty="0"/>
          </a:p>
        </p:txBody>
      </p:sp>
      <p:sp>
        <p:nvSpPr>
          <p:cNvPr id="3" name="Text Placeholder 2"/>
          <p:cNvSpPr>
            <a:spLocks noGrp="1"/>
          </p:cNvSpPr>
          <p:nvPr>
            <p:ph type="body" sz="quarter" idx="10"/>
          </p:nvPr>
        </p:nvSpPr>
        <p:spPr>
          <a:xfrm>
            <a:off x="192088" y="1144092"/>
            <a:ext cx="8731250" cy="5199557"/>
          </a:xfrm>
        </p:spPr>
        <p:txBody>
          <a:bodyPr/>
          <a:lstStyle/>
          <a:p>
            <a:pPr marL="0" indent="0">
              <a:buNone/>
            </a:pPr>
            <a:r>
              <a:rPr lang="en-US" sz="2600" b="1" dirty="0">
                <a:solidFill>
                  <a:srgbClr val="0099CC"/>
                </a:solidFill>
              </a:rPr>
              <a:t>Sealed Bid Proposals:</a:t>
            </a:r>
          </a:p>
          <a:p>
            <a:r>
              <a:rPr lang="en-US" sz="2200" dirty="0"/>
              <a:t>Vendor’s payments:</a:t>
            </a:r>
          </a:p>
          <a:p>
            <a:pPr lvl="1">
              <a:buClr>
                <a:schemeClr val="tx1"/>
              </a:buClr>
            </a:pPr>
            <a:r>
              <a:rPr lang="en-US" sz="2000" b="1" dirty="0">
                <a:solidFill>
                  <a:srgbClr val="0099CC"/>
                </a:solidFill>
              </a:rPr>
              <a:t>Lump sum </a:t>
            </a:r>
            <a:r>
              <a:rPr lang="en-US" sz="2000" dirty="0"/>
              <a:t>- paid for successful </a:t>
            </a:r>
            <a:r>
              <a:rPr lang="en-US" sz="2000" dirty="0" smtClean="0"/>
              <a:t>performance.</a:t>
            </a:r>
            <a:endParaRPr lang="en-US" sz="2000" dirty="0"/>
          </a:p>
          <a:p>
            <a:pPr lvl="1">
              <a:buClr>
                <a:schemeClr val="tx1"/>
              </a:buClr>
            </a:pPr>
            <a:r>
              <a:rPr lang="en-US" sz="2000" b="1" dirty="0">
                <a:solidFill>
                  <a:srgbClr val="0099CC"/>
                </a:solidFill>
              </a:rPr>
              <a:t>Unit price </a:t>
            </a:r>
            <a:r>
              <a:rPr lang="en-US" sz="2000" dirty="0"/>
              <a:t>- paid for each deliverable unit is completed in the </a:t>
            </a:r>
            <a:r>
              <a:rPr lang="en-US" sz="2000" dirty="0" smtClean="0"/>
              <a:t>contract.</a:t>
            </a:r>
            <a:endParaRPr lang="en-US" sz="2000" dirty="0"/>
          </a:p>
          <a:p>
            <a:r>
              <a:rPr lang="en-US" sz="2200" dirty="0"/>
              <a:t>Must have at least </a:t>
            </a:r>
            <a:r>
              <a:rPr lang="en-US" sz="2200" b="1" dirty="0">
                <a:solidFill>
                  <a:schemeClr val="accent3"/>
                </a:solidFill>
              </a:rPr>
              <a:t>2 responsive suppliers </a:t>
            </a:r>
            <a:r>
              <a:rPr lang="en-US" sz="2200" dirty="0"/>
              <a:t>competing for </a:t>
            </a:r>
            <a:r>
              <a:rPr lang="en-US" sz="2200" dirty="0" smtClean="0"/>
              <a:t>contract.</a:t>
            </a:r>
            <a:endParaRPr lang="en-US" sz="2200" dirty="0"/>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osaic Blue-white interior">
  <a:themeElements>
    <a:clrScheme name="EERE PPT Green">
      <a:dk1>
        <a:srgbClr val="4C4C4C"/>
      </a:dk1>
      <a:lt1>
        <a:sysClr val="window" lastClr="FFFFFF"/>
      </a:lt1>
      <a:dk2>
        <a:srgbClr val="666666"/>
      </a:dk2>
      <a:lt2>
        <a:srgbClr val="EEECE1"/>
      </a:lt2>
      <a:accent1>
        <a:srgbClr val="99CC33"/>
      </a:accent1>
      <a:accent2>
        <a:srgbClr val="FFCC00"/>
      </a:accent2>
      <a:accent3>
        <a:srgbClr val="0099CC"/>
      </a:accent3>
      <a:accent4>
        <a:srgbClr val="006699"/>
      </a:accent4>
      <a:accent5>
        <a:srgbClr val="006633"/>
      </a:accent5>
      <a:accent6>
        <a:srgbClr val="FF9933"/>
      </a:accent6>
      <a:hlink>
        <a:srgbClr val="006699"/>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646</TotalTime>
  <Words>1794</Words>
  <Application>Microsoft Office PowerPoint</Application>
  <PresentationFormat>On-screen Show (4:3)</PresentationFormat>
  <Paragraphs>311</Paragraphs>
  <Slides>49</Slides>
  <Notes>48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ＭＳ Ｐゴシック</vt:lpstr>
      <vt:lpstr>Arial</vt:lpstr>
      <vt:lpstr>Arial Narrow</vt:lpstr>
      <vt:lpstr>Calibri</vt:lpstr>
      <vt:lpstr>Mosaic Blue-white interior</vt:lpstr>
      <vt:lpstr>WEATHERIZATION ASSISTANCE PROGRAM</vt:lpstr>
      <vt:lpstr>Federal Procurement Regulations</vt:lpstr>
      <vt:lpstr>Federal Procurement Regulations</vt:lpstr>
      <vt:lpstr>Federal Procurement Regulations, cont.</vt:lpstr>
      <vt:lpstr>Federal Procurement Regulations, cont.</vt:lpstr>
      <vt:lpstr>Methods of Procurement</vt:lpstr>
      <vt:lpstr>Methods of Procurement – Sealed Bid Proposals</vt:lpstr>
      <vt:lpstr>Methods of Procurement – Sealed Bid Proposals, cont.</vt:lpstr>
      <vt:lpstr>Methods of Procurement – Sealed Bid Proposals</vt:lpstr>
      <vt:lpstr>Methods of Procurement – Competitive Proposal</vt:lpstr>
      <vt:lpstr>Methods of Procurement – Competitive Proposal</vt:lpstr>
      <vt:lpstr>Methods of Procurement</vt:lpstr>
      <vt:lpstr>Methods of Procurement</vt:lpstr>
      <vt:lpstr>Methods of Procurement</vt:lpstr>
      <vt:lpstr>Methods of Procurement</vt:lpstr>
      <vt:lpstr>Procurement</vt:lpstr>
      <vt:lpstr>Procurement</vt:lpstr>
      <vt:lpstr>Procurement</vt:lpstr>
      <vt:lpstr>Methods of Procurement</vt:lpstr>
      <vt:lpstr>Contracts</vt:lpstr>
      <vt:lpstr>12 Steps to Procurement</vt:lpstr>
      <vt:lpstr>12 Steps to Procurement</vt:lpstr>
      <vt:lpstr>Procurement Procedures</vt:lpstr>
      <vt:lpstr>Procurement Procedures</vt:lpstr>
      <vt:lpstr>Procurement Procedures</vt:lpstr>
      <vt:lpstr>Sample Procedure Structure</vt:lpstr>
      <vt:lpstr>Determination of Procurement Methods</vt:lpstr>
      <vt:lpstr>Determination of Procurement Methods</vt:lpstr>
      <vt:lpstr>Small Purchase Procedures</vt:lpstr>
      <vt:lpstr>Bid/Proposal Package</vt:lpstr>
      <vt:lpstr>Bid/Proposal Package Development</vt:lpstr>
      <vt:lpstr>Bid/Proposal Package Development</vt:lpstr>
      <vt:lpstr>Solicitation of Bids/Proposals</vt:lpstr>
      <vt:lpstr>Solicitation of Bids/Proposals</vt:lpstr>
      <vt:lpstr>Solicitation of Bids/Proposals</vt:lpstr>
      <vt:lpstr>Receipt of Bids/Proposals</vt:lpstr>
      <vt:lpstr>Receipt of Bids/Proposals</vt:lpstr>
      <vt:lpstr>Evaluation of Bids/Proposals and Contract Awards</vt:lpstr>
      <vt:lpstr>Evaluation of Bids/Proposals and Contractor Selection</vt:lpstr>
      <vt:lpstr>Evaluation of Bids/Proposals and Contractor Selection</vt:lpstr>
      <vt:lpstr>Evaluation of Bids/Proposals and Contractor Selection</vt:lpstr>
      <vt:lpstr>Protest Procedures</vt:lpstr>
      <vt:lpstr>Protest Procedures</vt:lpstr>
      <vt:lpstr>Records Management</vt:lpstr>
      <vt:lpstr>Records Management</vt:lpstr>
      <vt:lpstr>Records Management</vt:lpstr>
      <vt:lpstr>Records Management</vt:lpstr>
      <vt:lpstr>Records Management</vt:lpstr>
      <vt:lpstr>Records Management</vt:lpstr>
    </vt:vector>
  </TitlesOfParts>
  <Manager/>
  <Company>NREL</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Blue version of the EERE PowerPoint template, for use with PowerPoint 2007.</dc:subject>
  <dc:creator>NREL Staff</dc:creator>
  <cp:keywords/>
  <dc:description/>
  <cp:lastModifiedBy>Susan Gardner</cp:lastModifiedBy>
  <cp:revision>99</cp:revision>
  <dcterms:created xsi:type="dcterms:W3CDTF">2011-11-16T16:51:06Z</dcterms:created>
  <dcterms:modified xsi:type="dcterms:W3CDTF">2015-04-01T18:04:11Z</dcterms:modified>
  <cp:category/>
</cp:coreProperties>
</file>