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11335-D2AB-4CAB-BF6E-F36AC0CF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1A2807-630B-4700-B37A-DF85C6A92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C21BB-904E-48BF-91DE-B1A3873E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834B9-1567-446B-A4A2-7CEA4FF7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662A0-8502-4C14-B4DC-2684763B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3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06987-18AB-427C-B0E0-54521C43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E4CD5C-A6F9-499D-889A-10FEC537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378BD-BED4-40F3-BEDD-F3F9E24F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D7473-C8D8-47FF-9971-73FDA7D7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E2116-C556-4260-8548-DB2C2998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98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4693C6-E2D1-4652-9B07-DC61AE27B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DD8DB4-9C16-46BF-BE69-2C141B858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100F1-2803-4077-92DC-A7B1AF48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4BCD3-817E-48DF-B19D-C5B7D036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FB6AD1-C8AD-4990-9429-AC2ED394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6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E0607-BBFF-4273-B685-AC47B74D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B11BB-D278-48F7-940A-F64CA84D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544A4-46B4-4F66-A835-0AFB879B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03735-CDA0-4ECD-BC04-A6B918E8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8E62CF-399C-417F-99A1-E86F6982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3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2D5AE-FDF2-4735-B429-F79DA80A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5DF348-1311-4FA5-82E0-D3A4662E2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0C21C-9899-4CF6-B397-845D7A48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A7FAB-D1B4-479A-806C-3D5D3106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3DD6B-7151-4A44-AF86-C731653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82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D9BDA-4848-4A5F-8081-D063E26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65F16-E183-4D27-A1ED-DFC46060B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9F204F-B990-4AAC-9609-B2F50C54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9DE56-F07E-4942-AB2F-B49C8350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FA41F-3CCA-47AD-AFCB-230A2797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60F432-7126-477A-81E8-B1DE68F1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5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77FD6-620C-41D1-83D2-CF838CB8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8E371E-B261-4355-8CB9-787C91E99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0FC81-8248-4B26-BAF0-699CE07BB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F46274-8392-402D-B3E3-A209AA0BF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697EAF-F72B-441F-986B-A6A0794B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0CCBA6-9811-4C22-BD6F-E8FFF971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42E691-869E-43C2-B5DD-9DDC9F20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65F857-0F5A-45C0-96CA-2E63C085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63E6-04DE-46F2-93F0-F7043A79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1E66C8-7842-48EB-B1D6-748B41A2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5BFBD-70FA-4DAF-9BC6-C3F89D65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A441C9-1017-4796-9304-012BC3BD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64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D120C5-98F3-4694-9332-254D5EEF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94DC09-C186-41EF-AA81-269AB7D3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9F6474-1B62-4EA0-83C3-6DD8CF5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5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33949-C66E-4921-AD9C-07B40979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D1B4D-0A09-4F3F-8F2A-801AAA0C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5598A9-27C7-48D1-952A-A4397BC8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C000A-B0BC-4541-AF79-ECFDD06E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18A2EE-282F-44CB-B9B0-16EEA72A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FB697-7977-4B27-A633-185E814D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7F4A7-0A0A-4348-BEEE-09B938B7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EE6834-E8FE-4077-AFAA-659FF5937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091466-25FC-49A4-BFBB-AF7725808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43C94C-3A2E-4CD8-9EBC-91490E8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E3167D-C002-4073-91EF-E23E3111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5D9ECD-DB3B-465A-A0A2-83C0F18C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61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6A051B-9A0B-4B8E-8A2C-BA6B2167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6FB23-8D15-4E02-AEA4-F9649794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0EFF3-3FAE-4336-BBDD-6BAF19232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9005-3F49-40ED-84E0-BB8CA1974104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3F5BA-99D4-48FF-A185-73A12174F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E9CE2B-4912-4F4B-BC92-E3CF978B0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F2E4-4C7D-43DA-8A52-1287AEA18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95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8077E4-B918-46DA-88C6-7A956BF41268}"/>
              </a:ext>
            </a:extLst>
          </p:cNvPr>
          <p:cNvSpPr/>
          <p:nvPr/>
        </p:nvSpPr>
        <p:spPr>
          <a:xfrm>
            <a:off x="1219200" y="119982"/>
            <a:ext cx="8874034" cy="18449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668A185-7E4C-4F61-B764-CF067ABDF365}"/>
              </a:ext>
            </a:extLst>
          </p:cNvPr>
          <p:cNvSpPr/>
          <p:nvPr/>
        </p:nvSpPr>
        <p:spPr>
          <a:xfrm>
            <a:off x="1219200" y="4870026"/>
            <a:ext cx="8874034" cy="18449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Fünfeck 3">
            <a:extLst>
              <a:ext uri="{FF2B5EF4-FFF2-40B4-BE49-F238E27FC236}">
                <a16:creationId xmlns:a16="http://schemas.microsoft.com/office/drawing/2014/main" id="{E0DEB1AE-3994-4EC4-ABFE-390DDE47B18E}"/>
              </a:ext>
            </a:extLst>
          </p:cNvPr>
          <p:cNvSpPr/>
          <p:nvPr/>
        </p:nvSpPr>
        <p:spPr>
          <a:xfrm>
            <a:off x="1219200" y="2052637"/>
            <a:ext cx="10267950" cy="2752725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Fünfeck 4">
            <a:extLst>
              <a:ext uri="{FF2B5EF4-FFF2-40B4-BE49-F238E27FC236}">
                <a16:creationId xmlns:a16="http://schemas.microsoft.com/office/drawing/2014/main" id="{B6AB9181-FA80-4548-A475-0E5FEDF4D940}"/>
              </a:ext>
            </a:extLst>
          </p:cNvPr>
          <p:cNvSpPr/>
          <p:nvPr/>
        </p:nvSpPr>
        <p:spPr>
          <a:xfrm rot="16200000">
            <a:off x="2622374" y="5039839"/>
            <a:ext cx="1767840" cy="1428207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IT-System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08CFC1-61A7-4420-8AC6-708DD7FF02C9}"/>
              </a:ext>
            </a:extLst>
          </p:cNvPr>
          <p:cNvSpPr/>
          <p:nvPr/>
        </p:nvSpPr>
        <p:spPr>
          <a:xfrm>
            <a:off x="2037806" y="2183674"/>
            <a:ext cx="7750627" cy="77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Verkaufsvorgang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B09E52-7FB4-4CB2-ACFA-B37A3A58FEA5}"/>
              </a:ext>
            </a:extLst>
          </p:cNvPr>
          <p:cNvSpPr/>
          <p:nvPr/>
        </p:nvSpPr>
        <p:spPr>
          <a:xfrm>
            <a:off x="2037806" y="3041467"/>
            <a:ext cx="7750627" cy="77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Wareneingang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E33E6D5-0752-4D65-8EFE-A4E386B2C1E1}"/>
              </a:ext>
            </a:extLst>
          </p:cNvPr>
          <p:cNvSpPr/>
          <p:nvPr/>
        </p:nvSpPr>
        <p:spPr>
          <a:xfrm>
            <a:off x="2037806" y="3893614"/>
            <a:ext cx="7750627" cy="77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Lieferprozess</a:t>
            </a: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0E227C57-B2A7-4A39-8ECE-95D19827CF62}"/>
              </a:ext>
            </a:extLst>
          </p:cNvPr>
          <p:cNvSpPr/>
          <p:nvPr/>
        </p:nvSpPr>
        <p:spPr>
          <a:xfrm rot="16200000">
            <a:off x="4229112" y="5039838"/>
            <a:ext cx="1767840" cy="142821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Logistik</a:t>
            </a: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651FDB7C-4182-4D0C-BB57-74C7FA88045B}"/>
              </a:ext>
            </a:extLst>
          </p:cNvPr>
          <p:cNvSpPr/>
          <p:nvPr/>
        </p:nvSpPr>
        <p:spPr>
          <a:xfrm rot="16200000">
            <a:off x="5835851" y="5039837"/>
            <a:ext cx="1767840" cy="142821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Material und Arbeitsmittel-Beschaffung</a:t>
            </a: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18F5937D-1585-47F1-A339-4A8598CC6639}"/>
              </a:ext>
            </a:extLst>
          </p:cNvPr>
          <p:cNvSpPr/>
          <p:nvPr/>
        </p:nvSpPr>
        <p:spPr>
          <a:xfrm rot="16200000">
            <a:off x="7444782" y="5039833"/>
            <a:ext cx="1767840" cy="1428215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Personal-betreuung</a:t>
            </a:r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1E6FCA31-B2AF-4C6E-95F5-11C751CF6B7E}"/>
              </a:ext>
            </a:extLst>
          </p:cNvPr>
          <p:cNvSpPr/>
          <p:nvPr/>
        </p:nvSpPr>
        <p:spPr>
          <a:xfrm rot="5400000">
            <a:off x="4229110" y="366884"/>
            <a:ext cx="1767840" cy="1428207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Qualitäts-management</a:t>
            </a:r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118DBC9B-74E5-4F7A-8900-812967A2615C}"/>
              </a:ext>
            </a:extLst>
          </p:cNvPr>
          <p:cNvSpPr/>
          <p:nvPr/>
        </p:nvSpPr>
        <p:spPr>
          <a:xfrm rot="5400000">
            <a:off x="5835849" y="366884"/>
            <a:ext cx="1767840" cy="1428207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Controlling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E27BE3-851B-4A58-A5A4-8561BA23302E}"/>
              </a:ext>
            </a:extLst>
          </p:cNvPr>
          <p:cNvSpPr txBox="1"/>
          <p:nvPr/>
        </p:nvSpPr>
        <p:spPr>
          <a:xfrm rot="16200000">
            <a:off x="796836" y="719278"/>
            <a:ext cx="161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Management-Prozesse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2B89601-8DF8-46E7-91F1-B63ED570C63F}"/>
              </a:ext>
            </a:extLst>
          </p:cNvPr>
          <p:cNvSpPr txBox="1"/>
          <p:nvPr/>
        </p:nvSpPr>
        <p:spPr>
          <a:xfrm rot="16200000">
            <a:off x="796836" y="3196435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Kernprozesse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21E7F44-D9E4-4801-A604-85AD3D1D9982}"/>
              </a:ext>
            </a:extLst>
          </p:cNvPr>
          <p:cNvSpPr txBox="1"/>
          <p:nvPr/>
        </p:nvSpPr>
        <p:spPr>
          <a:xfrm rot="16200000">
            <a:off x="797792" y="5430775"/>
            <a:ext cx="161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Unterstützungs-prozesse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26ABEE49-06B2-4DF0-BCC8-8F56F6F51ECB}"/>
              </a:ext>
            </a:extLst>
          </p:cNvPr>
          <p:cNvSpPr/>
          <p:nvPr/>
        </p:nvSpPr>
        <p:spPr>
          <a:xfrm rot="5400000">
            <a:off x="7444787" y="366884"/>
            <a:ext cx="1767840" cy="1428207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Corporate Identity</a:t>
            </a:r>
          </a:p>
        </p:txBody>
      </p:sp>
    </p:spTree>
    <p:extLst>
      <p:ext uri="{BB962C8B-B14F-4D97-AF65-F5344CB8AC3E}">
        <p14:creationId xmlns:p14="http://schemas.microsoft.com/office/powerpoint/2010/main" val="337566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D10C061E7C74348B35E2DAB3EE0C33F" ma:contentTypeVersion="2" ma:contentTypeDescription="Ein neues Dokument erstellen." ma:contentTypeScope="" ma:versionID="0549ea53bc3ce1b87f7095d299d45c96">
  <xsd:schema xmlns:xsd="http://www.w3.org/2001/XMLSchema" xmlns:xs="http://www.w3.org/2001/XMLSchema" xmlns:p="http://schemas.microsoft.com/office/2006/metadata/properties" xmlns:ns2="e958955c-fd13-4b46-ac88-3ffff9dcd3e3" targetNamespace="http://schemas.microsoft.com/office/2006/metadata/properties" ma:root="true" ma:fieldsID="8f160f448cb7f724905b45ade9a9c121" ns2:_="">
    <xsd:import namespace="e958955c-fd13-4b46-ac88-3ffff9dcd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8955c-fd13-4b46-ac88-3ffff9dcd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FBBF7C-F76C-4DAF-9AB3-5ED47CC530C8}"/>
</file>

<file path=customXml/itemProps2.xml><?xml version="1.0" encoding="utf-8"?>
<ds:datastoreItem xmlns:ds="http://schemas.openxmlformats.org/officeDocument/2006/customXml" ds:itemID="{86DC96B1-8657-41CF-94D1-74507F0CB2C9}"/>
</file>

<file path=customXml/itemProps3.xml><?xml version="1.0" encoding="utf-8"?>
<ds:datastoreItem xmlns:ds="http://schemas.openxmlformats.org/officeDocument/2006/customXml" ds:itemID="{5CF2C393-4F8F-4F07-B97B-9E164C9D43E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Wichura</dc:creator>
  <cp:lastModifiedBy>Simon Wichura</cp:lastModifiedBy>
  <cp:revision>4</cp:revision>
  <dcterms:created xsi:type="dcterms:W3CDTF">2020-06-11T11:38:02Z</dcterms:created>
  <dcterms:modified xsi:type="dcterms:W3CDTF">2020-06-11T12:14:24Z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0x0101000D10C061E7C74348B35E2DAB3EE0C33F</vt:lpwstr>
  </property>
</Properties>
</file>