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57" r:id="rId7"/>
    <p:sldId id="258" r:id="rId8"/>
    <p:sldId id="259" r:id="rId9"/>
    <p:sldId id="279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1" r:id="rId28"/>
    <p:sldId id="280" r:id="rId29"/>
    <p:sldId id="276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26F77-34F4-4A36-8ECC-2137B866E8E4}" v="486" dt="2021-06-20T11:22:27.266"/>
    <p1510:client id="{7E659527-65C4-4ADB-B8F9-7828C6D04309}" v="1535" dt="2021-06-20T17:22:23.305"/>
    <p1510:client id="{A9445DA8-492F-4C00-A71D-F7652E400B3F}" v="55" dt="2021-06-22T08:31:04.594"/>
    <p1510:client id="{B07B4561-6BAA-445C-8F75-ED8A3D115BBF}" v="67" dt="2021-06-20T15:44:01.482"/>
    <p1510:client id="{E775B8B1-4A99-4E17-8C36-054A84330DDC}" v="3575" dt="2021-06-20T14:01:49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 Stemme" userId="S::stemme@th-brandenburg.de::047b1097-fa5b-4fe7-b11f-ebde4439c50a" providerId="AD" clId="Web-{1CD26F77-34F4-4A36-8ECC-2137B866E8E4}"/>
    <pc:docChg chg="modSld">
      <pc:chgData name="Marty Stemme" userId="S::stemme@th-brandenburg.de::047b1097-fa5b-4fe7-b11f-ebde4439c50a" providerId="AD" clId="Web-{1CD26F77-34F4-4A36-8ECC-2137B866E8E4}" dt="2021-06-20T11:22:25.250" v="228" actId="20577"/>
      <pc:docMkLst>
        <pc:docMk/>
      </pc:docMkLst>
      <pc:sldChg chg="modSp">
        <pc:chgData name="Marty Stemme" userId="S::stemme@th-brandenburg.de::047b1097-fa5b-4fe7-b11f-ebde4439c50a" providerId="AD" clId="Web-{1CD26F77-34F4-4A36-8ECC-2137B866E8E4}" dt="2021-06-20T11:17:25.402" v="48" actId="1076"/>
        <pc:sldMkLst>
          <pc:docMk/>
          <pc:sldMk cId="2825932816" sldId="257"/>
        </pc:sldMkLst>
        <pc:spChg chg="mod">
          <ac:chgData name="Marty Stemme" userId="S::stemme@th-brandenburg.de::047b1097-fa5b-4fe7-b11f-ebde4439c50a" providerId="AD" clId="Web-{1CD26F77-34F4-4A36-8ECC-2137B866E8E4}" dt="2021-06-20T11:17:21.433" v="46" actId="20577"/>
          <ac:spMkLst>
            <pc:docMk/>
            <pc:sldMk cId="2825932816" sldId="257"/>
            <ac:spMk id="3" creationId="{91B71FFA-5863-4398-8584-06FDE086F985}"/>
          </ac:spMkLst>
        </pc:spChg>
        <pc:picChg chg="mod">
          <ac:chgData name="Marty Stemme" userId="S::stemme@th-brandenburg.de::047b1097-fa5b-4fe7-b11f-ebde4439c50a" providerId="AD" clId="Web-{1CD26F77-34F4-4A36-8ECC-2137B866E8E4}" dt="2021-06-20T11:17:25.402" v="48" actId="1076"/>
          <ac:picMkLst>
            <pc:docMk/>
            <pc:sldMk cId="2825932816" sldId="257"/>
            <ac:picMk id="4" creationId="{537633F3-74AD-4C29-9152-1FBF62D64006}"/>
          </ac:picMkLst>
        </pc:picChg>
      </pc:sldChg>
      <pc:sldChg chg="modSp">
        <pc:chgData name="Marty Stemme" userId="S::stemme@th-brandenburg.de::047b1097-fa5b-4fe7-b11f-ebde4439c50a" providerId="AD" clId="Web-{1CD26F77-34F4-4A36-8ECC-2137B866E8E4}" dt="2021-06-20T11:18:34.825" v="100" actId="1076"/>
        <pc:sldMkLst>
          <pc:docMk/>
          <pc:sldMk cId="2877510930" sldId="259"/>
        </pc:sldMkLst>
        <pc:spChg chg="mod">
          <ac:chgData name="Marty Stemme" userId="S::stemme@th-brandenburg.de::047b1097-fa5b-4fe7-b11f-ebde4439c50a" providerId="AD" clId="Web-{1CD26F77-34F4-4A36-8ECC-2137B866E8E4}" dt="2021-06-20T11:18:34.091" v="99" actId="20577"/>
          <ac:spMkLst>
            <pc:docMk/>
            <pc:sldMk cId="2877510930" sldId="259"/>
            <ac:spMk id="3" creationId="{E9A36DBC-95ED-4309-A0EB-D022E89275DE}"/>
          </ac:spMkLst>
        </pc:spChg>
        <pc:picChg chg="mod">
          <ac:chgData name="Marty Stemme" userId="S::stemme@th-brandenburg.de::047b1097-fa5b-4fe7-b11f-ebde4439c50a" providerId="AD" clId="Web-{1CD26F77-34F4-4A36-8ECC-2137B866E8E4}" dt="2021-06-20T11:18:34.825" v="100" actId="1076"/>
          <ac:picMkLst>
            <pc:docMk/>
            <pc:sldMk cId="2877510930" sldId="259"/>
            <ac:picMk id="4" creationId="{AE36A143-B949-41FF-B489-6B3879114D4B}"/>
          </ac:picMkLst>
        </pc:picChg>
      </pc:sldChg>
      <pc:sldChg chg="modSp">
        <pc:chgData name="Marty Stemme" userId="S::stemme@th-brandenburg.de::047b1097-fa5b-4fe7-b11f-ebde4439c50a" providerId="AD" clId="Web-{1CD26F77-34F4-4A36-8ECC-2137B866E8E4}" dt="2021-06-20T11:22:25.250" v="228" actId="20577"/>
        <pc:sldMkLst>
          <pc:docMk/>
          <pc:sldMk cId="2260082095" sldId="260"/>
        </pc:sldMkLst>
        <pc:spChg chg="mod">
          <ac:chgData name="Marty Stemme" userId="S::stemme@th-brandenburg.de::047b1097-fa5b-4fe7-b11f-ebde4439c50a" providerId="AD" clId="Web-{1CD26F77-34F4-4A36-8ECC-2137B866E8E4}" dt="2021-06-20T11:18:45.028" v="101" actId="20577"/>
          <ac:spMkLst>
            <pc:docMk/>
            <pc:sldMk cId="2260082095" sldId="260"/>
            <ac:spMk id="2" creationId="{714278A1-F1EA-4FE3-BA63-BA1FB56ECE50}"/>
          </ac:spMkLst>
        </pc:spChg>
        <pc:spChg chg="mod">
          <ac:chgData name="Marty Stemme" userId="S::stemme@th-brandenburg.de::047b1097-fa5b-4fe7-b11f-ebde4439c50a" providerId="AD" clId="Web-{1CD26F77-34F4-4A36-8ECC-2137B866E8E4}" dt="2021-06-20T11:22:25.250" v="228" actId="20577"/>
          <ac:spMkLst>
            <pc:docMk/>
            <pc:sldMk cId="2260082095" sldId="260"/>
            <ac:spMk id="3" creationId="{BEE76219-5342-4D15-802A-3B6E3D09A3C3}"/>
          </ac:spMkLst>
        </pc:spChg>
        <pc:picChg chg="mod">
          <ac:chgData name="Marty Stemme" userId="S::stemme@th-brandenburg.de::047b1097-fa5b-4fe7-b11f-ebde4439c50a" providerId="AD" clId="Web-{1CD26F77-34F4-4A36-8ECC-2137B866E8E4}" dt="2021-06-20T11:19:44.545" v="154" actId="1076"/>
          <ac:picMkLst>
            <pc:docMk/>
            <pc:sldMk cId="2260082095" sldId="260"/>
            <ac:picMk id="6" creationId="{FEAA56CE-E2BA-4C0D-AEDB-FB19531A5886}"/>
          </ac:picMkLst>
        </pc:picChg>
      </pc:sldChg>
      <pc:sldChg chg="modSp">
        <pc:chgData name="Marty Stemme" userId="S::stemme@th-brandenburg.de::047b1097-fa5b-4fe7-b11f-ebde4439c50a" providerId="AD" clId="Web-{1CD26F77-34F4-4A36-8ECC-2137B866E8E4}" dt="2021-06-20T11:22:19.688" v="226" actId="20577"/>
        <pc:sldMkLst>
          <pc:docMk/>
          <pc:sldMk cId="1684302206" sldId="261"/>
        </pc:sldMkLst>
        <pc:spChg chg="mod">
          <ac:chgData name="Marty Stemme" userId="S::stemme@th-brandenburg.de::047b1097-fa5b-4fe7-b11f-ebde4439c50a" providerId="AD" clId="Web-{1CD26F77-34F4-4A36-8ECC-2137B866E8E4}" dt="2021-06-20T11:22:19.688" v="226" actId="20577"/>
          <ac:spMkLst>
            <pc:docMk/>
            <pc:sldMk cId="1684302206" sldId="261"/>
            <ac:spMk id="3" creationId="{A5F48544-03AC-4A06-B4D1-C72C103169C9}"/>
          </ac:spMkLst>
        </pc:spChg>
      </pc:sldChg>
    </pc:docChg>
  </pc:docChgLst>
  <pc:docChgLst>
    <pc:chgData name="franck derrick  Kateu Fonga" userId="S::lekeufac@th-brandenburg.de::4170d7fe-0842-49dd-b0f4-a0a328b27b8c" providerId="AD" clId="Web-{B07B4561-6BAA-445C-8F75-ED8A3D115BBF}"/>
    <pc:docChg chg="addSld modSld">
      <pc:chgData name="franck derrick  Kateu Fonga" userId="S::lekeufac@th-brandenburg.de::4170d7fe-0842-49dd-b0f4-a0a328b27b8c" providerId="AD" clId="Web-{B07B4561-6BAA-445C-8F75-ED8A3D115BBF}" dt="2021-06-20T15:44:01.482" v="45" actId="14100"/>
      <pc:docMkLst>
        <pc:docMk/>
      </pc:docMkLst>
      <pc:sldChg chg="addSp delSp modSp new">
        <pc:chgData name="franck derrick  Kateu Fonga" userId="S::lekeufac@th-brandenburg.de::4170d7fe-0842-49dd-b0f4-a0a328b27b8c" providerId="AD" clId="Web-{B07B4561-6BAA-445C-8F75-ED8A3D115BBF}" dt="2021-06-20T15:44:01.482" v="45" actId="14100"/>
        <pc:sldMkLst>
          <pc:docMk/>
          <pc:sldMk cId="2935582757" sldId="282"/>
        </pc:sldMkLst>
        <pc:spChg chg="mod">
          <ac:chgData name="franck derrick  Kateu Fonga" userId="S::lekeufac@th-brandenburg.de::4170d7fe-0842-49dd-b0f4-a0a328b27b8c" providerId="AD" clId="Web-{B07B4561-6BAA-445C-8F75-ED8A3D115BBF}" dt="2021-06-20T15:40:56.369" v="1" actId="20577"/>
          <ac:spMkLst>
            <pc:docMk/>
            <pc:sldMk cId="2935582757" sldId="282"/>
            <ac:spMk id="2" creationId="{A80B0AF3-86CB-4E2D-B41C-E998A2F939F5}"/>
          </ac:spMkLst>
        </pc:spChg>
        <pc:spChg chg="mod">
          <ac:chgData name="franck derrick  Kateu Fonga" userId="S::lekeufac@th-brandenburg.de::4170d7fe-0842-49dd-b0f4-a0a328b27b8c" providerId="AD" clId="Web-{B07B4561-6BAA-445C-8F75-ED8A3D115BBF}" dt="2021-06-20T15:43:13.231" v="34" actId="20577"/>
          <ac:spMkLst>
            <pc:docMk/>
            <pc:sldMk cId="2935582757" sldId="282"/>
            <ac:spMk id="3" creationId="{D48514AA-3068-41F2-A7BB-C2313AE80C08}"/>
          </ac:spMkLst>
        </pc:spChg>
        <pc:picChg chg="add del mod">
          <ac:chgData name="franck derrick  Kateu Fonga" userId="S::lekeufac@th-brandenburg.de::4170d7fe-0842-49dd-b0f4-a0a328b27b8c" providerId="AD" clId="Web-{B07B4561-6BAA-445C-8F75-ED8A3D115BBF}" dt="2021-06-20T15:43:27.403" v="37"/>
          <ac:picMkLst>
            <pc:docMk/>
            <pc:sldMk cId="2935582757" sldId="282"/>
            <ac:picMk id="4" creationId="{313A635D-1EEE-4CFA-B60D-3A36FD52E220}"/>
          </ac:picMkLst>
        </pc:picChg>
        <pc:picChg chg="add mod">
          <ac:chgData name="franck derrick  Kateu Fonga" userId="S::lekeufac@th-brandenburg.de::4170d7fe-0842-49dd-b0f4-a0a328b27b8c" providerId="AD" clId="Web-{B07B4561-6BAA-445C-8F75-ED8A3D115BBF}" dt="2021-06-20T15:43:22.435" v="36" actId="14100"/>
          <ac:picMkLst>
            <pc:docMk/>
            <pc:sldMk cId="2935582757" sldId="282"/>
            <ac:picMk id="5" creationId="{F5037B6A-720D-4B51-A659-252D0F589CCC}"/>
          </ac:picMkLst>
        </pc:picChg>
        <pc:picChg chg="add mod">
          <ac:chgData name="franck derrick  Kateu Fonga" userId="S::lekeufac@th-brandenburg.de::4170d7fe-0842-49dd-b0f4-a0a328b27b8c" providerId="AD" clId="Web-{B07B4561-6BAA-445C-8F75-ED8A3D115BBF}" dt="2021-06-20T15:44:01.482" v="45" actId="14100"/>
          <ac:picMkLst>
            <pc:docMk/>
            <pc:sldMk cId="2935582757" sldId="282"/>
            <ac:picMk id="6" creationId="{55D6D130-0B94-4000-B5FD-D367357648FF}"/>
          </ac:picMkLst>
        </pc:picChg>
      </pc:sldChg>
    </pc:docChg>
  </pc:docChgLst>
  <pc:docChgLst>
    <pc:chgData name="franck derrick  Kateu Fonga" userId="S::lekeufac@th-brandenburg.de::4170d7fe-0842-49dd-b0f4-a0a328b27b8c" providerId="AD" clId="Web-{E775B8B1-4A99-4E17-8C36-054A84330DDC}"/>
    <pc:docChg chg="addSld delSld modSld">
      <pc:chgData name="franck derrick  Kateu Fonga" userId="S::lekeufac@th-brandenburg.de::4170d7fe-0842-49dd-b0f4-a0a328b27b8c" providerId="AD" clId="Web-{E775B8B1-4A99-4E17-8C36-054A84330DDC}" dt="2021-06-20T14:01:49.252" v="1947" actId="20577"/>
      <pc:docMkLst>
        <pc:docMk/>
      </pc:docMkLst>
      <pc:sldChg chg="addSp delSp modSp mod setBg setClrOvrMap">
        <pc:chgData name="franck derrick  Kateu Fonga" userId="S::lekeufac@th-brandenburg.de::4170d7fe-0842-49dd-b0f4-a0a328b27b8c" providerId="AD" clId="Web-{E775B8B1-4A99-4E17-8C36-054A84330DDC}" dt="2021-06-20T12:35:40.368" v="1747"/>
        <pc:sldMkLst>
          <pc:docMk/>
          <pc:sldMk cId="1577499883" sldId="256"/>
        </pc:sldMkLst>
        <pc:spChg chg="mod">
          <ac:chgData name="franck derrick  Kateu Fonga" userId="S::lekeufac@th-brandenburg.de::4170d7fe-0842-49dd-b0f4-a0a328b27b8c" providerId="AD" clId="Web-{E775B8B1-4A99-4E17-8C36-054A84330DDC}" dt="2021-06-20T12:35:40.368" v="174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35:40.368" v="174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franck derrick  Kateu Fonga" userId="S::lekeufac@th-brandenburg.de::4170d7fe-0842-49dd-b0f4-a0a328b27b8c" providerId="AD" clId="Web-{E775B8B1-4A99-4E17-8C36-054A84330DDC}" dt="2021-06-20T12:35:40.368" v="1747"/>
          <ac:spMkLst>
            <pc:docMk/>
            <pc:sldMk cId="1577499883" sldId="256"/>
            <ac:spMk id="9" creationId="{E49CC64F-7275-4E33-961B-0C5CDC439875}"/>
          </ac:spMkLst>
        </pc:spChg>
        <pc:picChg chg="add del mod ord">
          <ac:chgData name="franck derrick  Kateu Fonga" userId="S::lekeufac@th-brandenburg.de::4170d7fe-0842-49dd-b0f4-a0a328b27b8c" providerId="AD" clId="Web-{E775B8B1-4A99-4E17-8C36-054A84330DDC}" dt="2021-06-20T12:35:40.368" v="1747"/>
          <ac:picMkLst>
            <pc:docMk/>
            <pc:sldMk cId="1577499883" sldId="256"/>
            <ac:picMk id="4" creationId="{AE39365C-B590-4C6C-953E-6A00B9657099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2:35:45.712" v="1748" actId="1076"/>
        <pc:sldMkLst>
          <pc:docMk/>
          <pc:sldMk cId="2825932816" sldId="257"/>
        </pc:sldMkLst>
        <pc:spChg chg="mod">
          <ac:chgData name="franck derrick  Kateu Fonga" userId="S::lekeufac@th-brandenburg.de::4170d7fe-0842-49dd-b0f4-a0a328b27b8c" providerId="AD" clId="Web-{E775B8B1-4A99-4E17-8C36-054A84330DDC}" dt="2021-06-20T10:32:20.118" v="75" actId="20577"/>
          <ac:spMkLst>
            <pc:docMk/>
            <pc:sldMk cId="2825932816" sldId="257"/>
            <ac:spMk id="2" creationId="{15ECD9D9-B38E-4DC0-91A8-5CA2BC352A3E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0:54:44.413" v="174" actId="20577"/>
          <ac:spMkLst>
            <pc:docMk/>
            <pc:sldMk cId="2825932816" sldId="257"/>
            <ac:spMk id="3" creationId="{91B71FFA-5863-4398-8584-06FDE086F985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35:45.712" v="1748" actId="1076"/>
          <ac:picMkLst>
            <pc:docMk/>
            <pc:sldMk cId="2825932816" sldId="257"/>
            <ac:picMk id="4" creationId="{537633F3-74AD-4C29-9152-1FBF62D64006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01:44.857" v="349" actId="1076"/>
        <pc:sldMkLst>
          <pc:docMk/>
          <pc:sldMk cId="2731499397" sldId="258"/>
        </pc:sldMkLst>
        <pc:spChg chg="mod">
          <ac:chgData name="franck derrick  Kateu Fonga" userId="S::lekeufac@th-brandenburg.de::4170d7fe-0842-49dd-b0f4-a0a328b27b8c" providerId="AD" clId="Web-{E775B8B1-4A99-4E17-8C36-054A84330DDC}" dt="2021-06-20T10:55:05.836" v="199" actId="20577"/>
          <ac:spMkLst>
            <pc:docMk/>
            <pc:sldMk cId="2731499397" sldId="258"/>
            <ac:spMk id="2" creationId="{60CD0959-8067-4BDB-A1E7-3EAA0E1F19AB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0:58:54.738" v="245" actId="14100"/>
          <ac:spMkLst>
            <pc:docMk/>
            <pc:sldMk cId="2731499397" sldId="258"/>
            <ac:spMk id="3" creationId="{8168940C-74FF-444B-B479-BEB34CF69833}"/>
          </ac:spMkLst>
        </pc:spChg>
        <pc:spChg chg="add mod">
          <ac:chgData name="franck derrick  Kateu Fonga" userId="S::lekeufac@th-brandenburg.de::4170d7fe-0842-49dd-b0f4-a0a328b27b8c" providerId="AD" clId="Web-{E775B8B1-4A99-4E17-8C36-054A84330DDC}" dt="2021-06-20T11:01:44.857" v="349" actId="1076"/>
          <ac:spMkLst>
            <pc:docMk/>
            <pc:sldMk cId="2731499397" sldId="258"/>
            <ac:spMk id="6" creationId="{E7FAADA4-FCE5-4158-8FE1-CC533F3B198D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0:58:58.973" v="247" actId="1076"/>
          <ac:picMkLst>
            <pc:docMk/>
            <pc:sldMk cId="2731499397" sldId="258"/>
            <ac:picMk id="4" creationId="{A54C4A35-40C0-4DA6-A505-DF9D65E75B21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01:41.841" v="348" actId="14100"/>
          <ac:picMkLst>
            <pc:docMk/>
            <pc:sldMk cId="2731499397" sldId="258"/>
            <ac:picMk id="5" creationId="{70F0F94B-515B-4E41-9F1F-6E984908156C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01:34.337" v="347" actId="1076"/>
        <pc:sldMkLst>
          <pc:docMk/>
          <pc:sldMk cId="2877510930" sldId="259"/>
        </pc:sldMkLst>
        <pc:spChg chg="mod">
          <ac:chgData name="franck derrick  Kateu Fonga" userId="S::lekeufac@th-brandenburg.de::4170d7fe-0842-49dd-b0f4-a0a328b27b8c" providerId="AD" clId="Web-{E775B8B1-4A99-4E17-8C36-054A84330DDC}" dt="2021-06-20T10:59:48.115" v="262" actId="20577"/>
          <ac:spMkLst>
            <pc:docMk/>
            <pc:sldMk cId="2877510930" sldId="259"/>
            <ac:spMk id="2" creationId="{4E05FB4F-7894-48CE-9C85-F94BBF289312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01:01.726" v="342" actId="20577"/>
          <ac:spMkLst>
            <pc:docMk/>
            <pc:sldMk cId="2877510930" sldId="259"/>
            <ac:spMk id="3" creationId="{E9A36DBC-95ED-4309-A0EB-D022E89275DE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01:34.337" v="347" actId="1076"/>
          <ac:picMkLst>
            <pc:docMk/>
            <pc:sldMk cId="2877510930" sldId="259"/>
            <ac:picMk id="4" creationId="{AE36A143-B949-41FF-B489-6B3879114D4B}"/>
          </ac:picMkLst>
        </pc:picChg>
      </pc:sldChg>
      <pc:sldChg chg="addSp delSp modSp new del mod setBg">
        <pc:chgData name="franck derrick  Kateu Fonga" userId="S::lekeufac@th-brandenburg.de::4170d7fe-0842-49dd-b0f4-a0a328b27b8c" providerId="AD" clId="Web-{E775B8B1-4A99-4E17-8C36-054A84330DDC}" dt="2021-06-20T12:35:03.617" v="1743"/>
        <pc:sldMkLst>
          <pc:docMk/>
          <pc:sldMk cId="2260082095" sldId="260"/>
        </pc:sldMkLst>
        <pc:spChg chg="mod">
          <ac:chgData name="franck derrick  Kateu Fonga" userId="S::lekeufac@th-brandenburg.de::4170d7fe-0842-49dd-b0f4-a0a328b27b8c" providerId="AD" clId="Web-{E775B8B1-4A99-4E17-8C36-054A84330DDC}" dt="2021-06-20T12:33:43.381" v="1727" actId="1076"/>
          <ac:spMkLst>
            <pc:docMk/>
            <pc:sldMk cId="2260082095" sldId="260"/>
            <ac:spMk id="2" creationId="{714278A1-F1EA-4FE3-BA63-BA1FB56ECE50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33:10.729" v="630" actId="20577"/>
          <ac:spMkLst>
            <pc:docMk/>
            <pc:sldMk cId="2260082095" sldId="260"/>
            <ac:spMk id="3" creationId="{BEE76219-5342-4D15-802A-3B6E3D09A3C3}"/>
          </ac:spMkLst>
        </pc:spChg>
        <pc:spChg chg="add">
          <ac:chgData name="franck derrick  Kateu Fonga" userId="S::lekeufac@th-brandenburg.de::4170d7fe-0842-49dd-b0f4-a0a328b27b8c" providerId="AD" clId="Web-{E775B8B1-4A99-4E17-8C36-054A84330DDC}" dt="2021-06-20T11:24:40.121" v="565"/>
          <ac:spMkLst>
            <pc:docMk/>
            <pc:sldMk cId="2260082095" sldId="260"/>
            <ac:spMk id="9" creationId="{352BEC0E-22F8-46D0-9632-375DB541B06C}"/>
          </ac:spMkLst>
        </pc:spChg>
        <pc:spChg chg="add">
          <ac:chgData name="franck derrick  Kateu Fonga" userId="S::lekeufac@th-brandenburg.de::4170d7fe-0842-49dd-b0f4-a0a328b27b8c" providerId="AD" clId="Web-{E775B8B1-4A99-4E17-8C36-054A84330DDC}" dt="2021-06-20T11:24:40.121" v="565"/>
          <ac:spMkLst>
            <pc:docMk/>
            <pc:sldMk cId="2260082095" sldId="260"/>
            <ac:spMk id="10" creationId="{3FCFB1DE-0B7E-48CC-BA90-B2AB0889F9D6}"/>
          </ac:spMkLst>
        </pc:spChg>
        <pc:spChg chg="add del">
          <ac:chgData name="franck derrick  Kateu Fonga" userId="S::lekeufac@th-brandenburg.de::4170d7fe-0842-49dd-b0f4-a0a328b27b8c" providerId="AD" clId="Web-{E775B8B1-4A99-4E17-8C36-054A84330DDC}" dt="2021-06-20T11:14:19.464" v="536"/>
          <ac:spMkLst>
            <pc:docMk/>
            <pc:sldMk cId="2260082095" sldId="260"/>
            <ac:spMk id="12" creationId="{385E1BDC-A9B0-4A87-82E3-F3187F69A802}"/>
          </ac:spMkLst>
        </pc:spChg>
        <pc:spChg chg="add del">
          <ac:chgData name="franck derrick  Kateu Fonga" userId="S::lekeufac@th-brandenburg.de::4170d7fe-0842-49dd-b0f4-a0a328b27b8c" providerId="AD" clId="Web-{E775B8B1-4A99-4E17-8C36-054A84330DDC}" dt="2021-06-20T11:14:19.464" v="536"/>
          <ac:spMkLst>
            <pc:docMk/>
            <pc:sldMk cId="2260082095" sldId="260"/>
            <ac:spMk id="14" creationId="{0990C621-3B8B-4820-8328-D47EF7CE823C}"/>
          </ac:spMkLst>
        </pc:spChg>
        <pc:spChg chg="add del">
          <ac:chgData name="franck derrick  Kateu Fonga" userId="S::lekeufac@th-brandenburg.de::4170d7fe-0842-49dd-b0f4-a0a328b27b8c" providerId="AD" clId="Web-{E775B8B1-4A99-4E17-8C36-054A84330DDC}" dt="2021-06-20T11:14:19.464" v="536"/>
          <ac:spMkLst>
            <pc:docMk/>
            <pc:sldMk cId="2260082095" sldId="260"/>
            <ac:spMk id="16" creationId="{C1A2385B-1D2A-4E17-84FA-6CB7F0AAE473}"/>
          </ac:spMkLst>
        </pc:spChg>
        <pc:spChg chg="add del">
          <ac:chgData name="franck derrick  Kateu Fonga" userId="S::lekeufac@th-brandenburg.de::4170d7fe-0842-49dd-b0f4-a0a328b27b8c" providerId="AD" clId="Web-{E775B8B1-4A99-4E17-8C36-054A84330DDC}" dt="2021-06-20T11:14:19.464" v="536"/>
          <ac:spMkLst>
            <pc:docMk/>
            <pc:sldMk cId="2260082095" sldId="260"/>
            <ac:spMk id="18" creationId="{5E791F2F-79DB-4CC0-9FA1-001E3E91E8B7}"/>
          </ac:spMkLst>
        </pc:spChg>
        <pc:picChg chg="add del mod">
          <ac:chgData name="franck derrick  Kateu Fonga" userId="S::lekeufac@th-brandenburg.de::4170d7fe-0842-49dd-b0f4-a0a328b27b8c" providerId="AD" clId="Web-{E775B8B1-4A99-4E17-8C36-054A84330DDC}" dt="2021-06-20T11:10:41.098" v="489"/>
          <ac:picMkLst>
            <pc:docMk/>
            <pc:sldMk cId="2260082095" sldId="260"/>
            <ac:picMk id="4" creationId="{33DA2EA9-F375-403E-85D5-544038A57682}"/>
          </ac:picMkLst>
        </pc:picChg>
        <pc:picChg chg="add del mod">
          <ac:chgData name="franck derrick  Kateu Fonga" userId="S::lekeufac@th-brandenburg.de::4170d7fe-0842-49dd-b0f4-a0a328b27b8c" providerId="AD" clId="Web-{E775B8B1-4A99-4E17-8C36-054A84330DDC}" dt="2021-06-20T11:12:00.100" v="522"/>
          <ac:picMkLst>
            <pc:docMk/>
            <pc:sldMk cId="2260082095" sldId="260"/>
            <ac:picMk id="5" creationId="{18D7B056-A71A-46D9-BB88-4FC1A452FC25}"/>
          </ac:picMkLst>
        </pc:picChg>
        <pc:picChg chg="add mod ord">
          <ac:chgData name="franck derrick  Kateu Fonga" userId="S::lekeufac@th-brandenburg.de::4170d7fe-0842-49dd-b0f4-a0a328b27b8c" providerId="AD" clId="Web-{E775B8B1-4A99-4E17-8C36-054A84330DDC}" dt="2021-06-20T11:24:40.121" v="565"/>
          <ac:picMkLst>
            <pc:docMk/>
            <pc:sldMk cId="2260082095" sldId="260"/>
            <ac:picMk id="6" creationId="{FEAA56CE-E2BA-4C0D-AEDB-FB19531A5886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33:27.927" v="1726" actId="1076"/>
          <ac:picMkLst>
            <pc:docMk/>
            <pc:sldMk cId="2260082095" sldId="260"/>
            <ac:picMk id="7" creationId="{0089E1B9-89F2-4024-8BC3-09C6847A317D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20:59.521" v="564" actId="14100"/>
        <pc:sldMkLst>
          <pc:docMk/>
          <pc:sldMk cId="1684302206" sldId="261"/>
        </pc:sldMkLst>
        <pc:spChg chg="mod">
          <ac:chgData name="franck derrick  Kateu Fonga" userId="S::lekeufac@th-brandenburg.de::4170d7fe-0842-49dd-b0f4-a0a328b27b8c" providerId="AD" clId="Web-{E775B8B1-4A99-4E17-8C36-054A84330DDC}" dt="2021-06-20T11:20:56.865" v="563" actId="14100"/>
          <ac:spMkLst>
            <pc:docMk/>
            <pc:sldMk cId="1684302206" sldId="261"/>
            <ac:spMk id="2" creationId="{310249B4-6A8A-4F03-AA72-CDC5B5FC2D57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20:53.881" v="562" actId="14100"/>
          <ac:spMkLst>
            <pc:docMk/>
            <pc:sldMk cId="1684302206" sldId="261"/>
            <ac:spMk id="3" creationId="{A5F48544-03AC-4A06-B4D1-C72C103169C9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20:59.521" v="564" actId="14100"/>
          <ac:picMkLst>
            <pc:docMk/>
            <pc:sldMk cId="1684302206" sldId="261"/>
            <ac:picMk id="4" creationId="{7AD6DE33-2242-4BD1-8B33-55A9AF4B540F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1:33:17.510" v="632" actId="20577"/>
        <pc:sldMkLst>
          <pc:docMk/>
          <pc:sldMk cId="2245476808" sldId="262"/>
        </pc:sldMkLst>
        <pc:spChg chg="mod">
          <ac:chgData name="franck derrick  Kateu Fonga" userId="S::lekeufac@th-brandenburg.de::4170d7fe-0842-49dd-b0f4-a0a328b27b8c" providerId="AD" clId="Web-{E775B8B1-4A99-4E17-8C36-054A84330DDC}" dt="2021-06-20T11:32:35.150" v="626" actId="20577"/>
          <ac:spMkLst>
            <pc:docMk/>
            <pc:sldMk cId="2245476808" sldId="262"/>
            <ac:spMk id="2" creationId="{427C0D05-A016-4A11-8DEE-21A84A354CFA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33:17.510" v="632" actId="20577"/>
          <ac:spMkLst>
            <pc:docMk/>
            <pc:sldMk cId="2245476808" sldId="262"/>
            <ac:spMk id="3" creationId="{618BD6E5-5ADB-4AED-A162-4986CE191E2D}"/>
          </ac:spMkLst>
        </pc:spChg>
        <pc:picChg chg="add del mod">
          <ac:chgData name="franck derrick  Kateu Fonga" userId="S::lekeufac@th-brandenburg.de::4170d7fe-0842-49dd-b0f4-a0a328b27b8c" providerId="AD" clId="Web-{E775B8B1-4A99-4E17-8C36-054A84330DDC}" dt="2021-06-20T11:31:37.961" v="618"/>
          <ac:picMkLst>
            <pc:docMk/>
            <pc:sldMk cId="2245476808" sldId="262"/>
            <ac:picMk id="4" creationId="{8DC320D0-8B59-46D4-BA6F-E3C00258736A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31:23.710" v="616" actId="1076"/>
          <ac:picMkLst>
            <pc:docMk/>
            <pc:sldMk cId="2245476808" sldId="262"/>
            <ac:picMk id="5" creationId="{75224974-4B53-40F2-BD34-66F36989C9AF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31:55.743" v="624" actId="14100"/>
          <ac:picMkLst>
            <pc:docMk/>
            <pc:sldMk cId="2245476808" sldId="262"/>
            <ac:picMk id="6" creationId="{8CDE20D1-69EE-4DBB-BC8D-BFD2F73DFE15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36:06.843" v="684" actId="14100"/>
        <pc:sldMkLst>
          <pc:docMk/>
          <pc:sldMk cId="1191030120" sldId="263"/>
        </pc:sldMkLst>
        <pc:spChg chg="mod">
          <ac:chgData name="franck derrick  Kateu Fonga" userId="S::lekeufac@th-brandenburg.de::4170d7fe-0842-49dd-b0f4-a0a328b27b8c" providerId="AD" clId="Web-{E775B8B1-4A99-4E17-8C36-054A84330DDC}" dt="2021-06-20T11:32:41.072" v="627" actId="20577"/>
          <ac:spMkLst>
            <pc:docMk/>
            <pc:sldMk cId="1191030120" sldId="263"/>
            <ac:spMk id="2" creationId="{43E2F32C-BE58-4B10-9D36-E57A03863593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34:35.778" v="669" actId="20577"/>
          <ac:spMkLst>
            <pc:docMk/>
            <pc:sldMk cId="1191030120" sldId="263"/>
            <ac:spMk id="3" creationId="{14446D6E-8B30-41CE-A194-74E8AF22BAB8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35:39.655" v="676" actId="14100"/>
          <ac:picMkLst>
            <pc:docMk/>
            <pc:sldMk cId="1191030120" sldId="263"/>
            <ac:picMk id="4" creationId="{EDE14C37-9DF5-4A0C-BA13-3825A348ED1C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36:06.843" v="684" actId="14100"/>
          <ac:picMkLst>
            <pc:docMk/>
            <pc:sldMk cId="1191030120" sldId="263"/>
            <ac:picMk id="5" creationId="{918BEF8D-C036-4B5E-AC7F-A83DEE49DACC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41:36.577" v="742" actId="1076"/>
        <pc:sldMkLst>
          <pc:docMk/>
          <pc:sldMk cId="3176978185" sldId="264"/>
        </pc:sldMkLst>
        <pc:spChg chg="mod">
          <ac:chgData name="franck derrick  Kateu Fonga" userId="S::lekeufac@th-brandenburg.de::4170d7fe-0842-49dd-b0f4-a0a328b27b8c" providerId="AD" clId="Web-{E775B8B1-4A99-4E17-8C36-054A84330DDC}" dt="2021-06-20T11:36:18.390" v="686" actId="20577"/>
          <ac:spMkLst>
            <pc:docMk/>
            <pc:sldMk cId="3176978185" sldId="264"/>
            <ac:spMk id="2" creationId="{DD19A0D4-6EF2-4BDD-B7B7-3C1A5E81C15A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36:56.741" v="721" actId="20577"/>
          <ac:spMkLst>
            <pc:docMk/>
            <pc:sldMk cId="3176978185" sldId="264"/>
            <ac:spMk id="3" creationId="{B207A019-EC82-4ED5-BC90-6AB46CE53B90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41:34.765" v="741" actId="14100"/>
          <ac:picMkLst>
            <pc:docMk/>
            <pc:sldMk cId="3176978185" sldId="264"/>
            <ac:picMk id="4" creationId="{E9622793-E93B-4656-B26A-B5B917E8F34F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41:36.577" v="742" actId="1076"/>
          <ac:picMkLst>
            <pc:docMk/>
            <pc:sldMk cId="3176978185" sldId="264"/>
            <ac:picMk id="5" creationId="{B1085570-A9BE-4340-9726-ADF1FFF9EB98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1:51:07.816" v="835" actId="14100"/>
        <pc:sldMkLst>
          <pc:docMk/>
          <pc:sldMk cId="1606023727" sldId="265"/>
        </pc:sldMkLst>
        <pc:spChg chg="mod">
          <ac:chgData name="franck derrick  Kateu Fonga" userId="S::lekeufac@th-brandenburg.de::4170d7fe-0842-49dd-b0f4-a0a328b27b8c" providerId="AD" clId="Web-{E775B8B1-4A99-4E17-8C36-054A84330DDC}" dt="2021-06-20T11:41:51.390" v="744" actId="20577"/>
          <ac:spMkLst>
            <pc:docMk/>
            <pc:sldMk cId="1606023727" sldId="265"/>
            <ac:spMk id="2" creationId="{8D3079C1-25AD-4467-9726-D678BDA0DCF2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46:26.277" v="807" actId="20577"/>
          <ac:spMkLst>
            <pc:docMk/>
            <pc:sldMk cId="1606023727" sldId="265"/>
            <ac:spMk id="3" creationId="{F7EB5E71-1E53-4A81-AABB-C37338ABDF76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45:40.026" v="801" actId="14100"/>
          <ac:picMkLst>
            <pc:docMk/>
            <pc:sldMk cId="1606023727" sldId="265"/>
            <ac:picMk id="4" creationId="{7BDB17DE-7B41-4B1C-AA54-09C206194587}"/>
          </ac:picMkLst>
        </pc:picChg>
        <pc:picChg chg="add del mod">
          <ac:chgData name="franck derrick  Kateu Fonga" userId="S::lekeufac@th-brandenburg.de::4170d7fe-0842-49dd-b0f4-a0a328b27b8c" providerId="AD" clId="Web-{E775B8B1-4A99-4E17-8C36-054A84330DDC}" dt="2021-06-20T11:50:59.003" v="830"/>
          <ac:picMkLst>
            <pc:docMk/>
            <pc:sldMk cId="1606023727" sldId="265"/>
            <ac:picMk id="5" creationId="{DE9413E5-D407-4E36-8B39-CE623F5800A3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51:07.816" v="835" actId="14100"/>
          <ac:picMkLst>
            <pc:docMk/>
            <pc:sldMk cId="1606023727" sldId="265"/>
            <ac:picMk id="6" creationId="{5C43C694-C1B3-45F3-B162-F6B04066BC90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48:55.984" v="827" actId="14100"/>
        <pc:sldMkLst>
          <pc:docMk/>
          <pc:sldMk cId="341916129" sldId="266"/>
        </pc:sldMkLst>
        <pc:spChg chg="mod">
          <ac:chgData name="franck derrick  Kateu Fonga" userId="S::lekeufac@th-brandenburg.de::4170d7fe-0842-49dd-b0f4-a0a328b27b8c" providerId="AD" clId="Web-{E775B8B1-4A99-4E17-8C36-054A84330DDC}" dt="2021-06-20T11:46:36.121" v="808" actId="20577"/>
          <ac:spMkLst>
            <pc:docMk/>
            <pc:sldMk cId="341916129" sldId="266"/>
            <ac:spMk id="2" creationId="{EB9A3CDE-CD66-45D5-8F9D-AF40BB771767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47:49.623" v="815" actId="20577"/>
          <ac:spMkLst>
            <pc:docMk/>
            <pc:sldMk cId="341916129" sldId="266"/>
            <ac:spMk id="3" creationId="{EABA965B-2487-44EC-91F0-03C3DC741E39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48:55.984" v="827" actId="14100"/>
          <ac:picMkLst>
            <pc:docMk/>
            <pc:sldMk cId="341916129" sldId="266"/>
            <ac:picMk id="4" creationId="{6693A307-F994-431E-905D-366BAC27B4C5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48:48.453" v="824" actId="1076"/>
          <ac:picMkLst>
            <pc:docMk/>
            <pc:sldMk cId="341916129" sldId="266"/>
            <ac:picMk id="5" creationId="{4C13611E-1F38-4277-AF41-C5313FAB45D2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54:37.384" v="865" actId="14100"/>
        <pc:sldMkLst>
          <pc:docMk/>
          <pc:sldMk cId="3308730240" sldId="267"/>
        </pc:sldMkLst>
        <pc:spChg chg="mod">
          <ac:chgData name="franck derrick  Kateu Fonga" userId="S::lekeufac@th-brandenburg.de::4170d7fe-0842-49dd-b0f4-a0a328b27b8c" providerId="AD" clId="Web-{E775B8B1-4A99-4E17-8C36-054A84330DDC}" dt="2021-06-20T11:49:11.172" v="829" actId="20577"/>
          <ac:spMkLst>
            <pc:docMk/>
            <pc:sldMk cId="3308730240" sldId="267"/>
            <ac:spMk id="2" creationId="{7AA00D4D-DE41-40A3-8361-2A7600EF8380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51:27.801" v="849" actId="20577"/>
          <ac:spMkLst>
            <pc:docMk/>
            <pc:sldMk cId="3308730240" sldId="267"/>
            <ac:spMk id="3" creationId="{FE782E80-3A65-475F-8145-26ADCFA6E852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54:18.774" v="857" actId="14100"/>
          <ac:picMkLst>
            <pc:docMk/>
            <pc:sldMk cId="3308730240" sldId="267"/>
            <ac:picMk id="4" creationId="{6A5E56BC-0345-4EC1-98BA-0C0861F66FF3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54:37.384" v="865" actId="14100"/>
          <ac:picMkLst>
            <pc:docMk/>
            <pc:sldMk cId="3308730240" sldId="267"/>
            <ac:picMk id="5" creationId="{CDBF8AC5-CD3E-4BE9-A14B-62465DF0B3CD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1:56:56.825" v="910" actId="14100"/>
        <pc:sldMkLst>
          <pc:docMk/>
          <pc:sldMk cId="448858984" sldId="268"/>
        </pc:sldMkLst>
        <pc:spChg chg="mod">
          <ac:chgData name="franck derrick  Kateu Fonga" userId="S::lekeufac@th-brandenburg.de::4170d7fe-0842-49dd-b0f4-a0a328b27b8c" providerId="AD" clId="Web-{E775B8B1-4A99-4E17-8C36-054A84330DDC}" dt="2021-06-20T11:54:55.056" v="868" actId="20577"/>
          <ac:spMkLst>
            <pc:docMk/>
            <pc:sldMk cId="448858984" sldId="268"/>
            <ac:spMk id="2" creationId="{3AD9DC6D-2AC1-477A-B542-0986A2B55EC5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56:51.763" v="907" actId="14100"/>
          <ac:spMkLst>
            <pc:docMk/>
            <pc:sldMk cId="448858984" sldId="268"/>
            <ac:spMk id="3" creationId="{13AA5201-80C5-4961-82A3-BC9E2803D0FA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1:56:54.638" v="909" actId="14100"/>
          <ac:picMkLst>
            <pc:docMk/>
            <pc:sldMk cId="448858984" sldId="268"/>
            <ac:picMk id="4" creationId="{04EE8ECC-4DA3-4AAA-89F2-977B15AF73F7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56:56.825" v="910" actId="14100"/>
          <ac:picMkLst>
            <pc:docMk/>
            <pc:sldMk cId="448858984" sldId="268"/>
            <ac:picMk id="5" creationId="{8558D9C8-BD33-46B0-AA22-D8E5DD7AB339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1:56:38.997" v="903" actId="1076"/>
          <ac:picMkLst>
            <pc:docMk/>
            <pc:sldMk cId="448858984" sldId="268"/>
            <ac:picMk id="6" creationId="{AAB35AEE-2672-4472-A934-2F48D0E811C0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2:06:16.559" v="963" actId="14100"/>
        <pc:sldMkLst>
          <pc:docMk/>
          <pc:sldMk cId="1247528401" sldId="269"/>
        </pc:sldMkLst>
        <pc:spChg chg="mod">
          <ac:chgData name="franck derrick  Kateu Fonga" userId="S::lekeufac@th-brandenburg.de::4170d7fe-0842-49dd-b0f4-a0a328b27b8c" providerId="AD" clId="Web-{E775B8B1-4A99-4E17-8C36-054A84330DDC}" dt="2021-06-20T11:57:30.467" v="930" actId="20577"/>
          <ac:spMkLst>
            <pc:docMk/>
            <pc:sldMk cId="1247528401" sldId="269"/>
            <ac:spMk id="2" creationId="{55C9A57B-AC01-48F4-8713-9BB6DFF1B42B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1:57:57.968" v="945" actId="20577"/>
          <ac:spMkLst>
            <pc:docMk/>
            <pc:sldMk cId="1247528401" sldId="269"/>
            <ac:spMk id="3" creationId="{98214C83-4AA7-4454-8135-F3BA373CC30B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06:11.340" v="961" actId="1076"/>
          <ac:picMkLst>
            <pc:docMk/>
            <pc:sldMk cId="1247528401" sldId="269"/>
            <ac:picMk id="4" creationId="{F31D28FD-4C69-4AB3-97AB-CE4BC05AB327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06:16.559" v="963" actId="14100"/>
          <ac:picMkLst>
            <pc:docMk/>
            <pc:sldMk cId="1247528401" sldId="269"/>
            <ac:picMk id="5" creationId="{42D01C04-E3F7-4B81-B21B-9D71D59EE10C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2:33:14.614" v="1725" actId="20577"/>
        <pc:sldMkLst>
          <pc:docMk/>
          <pc:sldMk cId="3990568893" sldId="270"/>
        </pc:sldMkLst>
        <pc:spChg chg="mod">
          <ac:chgData name="franck derrick  Kateu Fonga" userId="S::lekeufac@th-brandenburg.de::4170d7fe-0842-49dd-b0f4-a0a328b27b8c" providerId="AD" clId="Web-{E775B8B1-4A99-4E17-8C36-054A84330DDC}" dt="2021-06-20T12:06:34.497" v="965" actId="20577"/>
          <ac:spMkLst>
            <pc:docMk/>
            <pc:sldMk cId="3990568893" sldId="270"/>
            <ac:spMk id="2" creationId="{A1F52B01-5102-4B16-B1CC-6A8B0145052F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33:14.614" v="1725" actId="20577"/>
          <ac:spMkLst>
            <pc:docMk/>
            <pc:sldMk cId="3990568893" sldId="270"/>
            <ac:spMk id="3" creationId="{479D4C8D-33D2-4A57-8496-5C1B0A755F33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07:53.640" v="1019" actId="14100"/>
          <ac:picMkLst>
            <pc:docMk/>
            <pc:sldMk cId="3990568893" sldId="270"/>
            <ac:picMk id="4" creationId="{09A67DF4-28B7-40AA-9DBC-AA2F6062C900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08:02.969" v="1023" actId="14100"/>
          <ac:picMkLst>
            <pc:docMk/>
            <pc:sldMk cId="3990568893" sldId="270"/>
            <ac:picMk id="5" creationId="{EFC58290-86B0-45FE-9D8A-00D0CB9593C2}"/>
          </ac:picMkLst>
        </pc:picChg>
        <pc:inkChg chg="add">
          <ac:chgData name="franck derrick  Kateu Fonga" userId="S::lekeufac@th-brandenburg.de::4170d7fe-0842-49dd-b0f4-a0a328b27b8c" providerId="AD" clId="Web-{E775B8B1-4A99-4E17-8C36-054A84330DDC}" dt="2021-06-20T12:08:52.454" v="1024"/>
          <ac:inkMkLst>
            <pc:docMk/>
            <pc:sldMk cId="3990568893" sldId="270"/>
            <ac:inkMk id="6" creationId="{B24D51DA-6F0B-443E-B606-3AB83C94A8C3}"/>
          </ac:inkMkLst>
        </pc:inkChg>
        <pc:inkChg chg="add">
          <ac:chgData name="franck derrick  Kateu Fonga" userId="S::lekeufac@th-brandenburg.de::4170d7fe-0842-49dd-b0f4-a0a328b27b8c" providerId="AD" clId="Web-{E775B8B1-4A99-4E17-8C36-054A84330DDC}" dt="2021-06-20T12:09:05.501" v="1025"/>
          <ac:inkMkLst>
            <pc:docMk/>
            <pc:sldMk cId="3990568893" sldId="270"/>
            <ac:inkMk id="7" creationId="{F7178D57-3522-4532-B6A0-E2DE6FE9EE06}"/>
          </ac:inkMkLst>
        </pc:inkChg>
        <pc:inkChg chg="add">
          <ac:chgData name="franck derrick  Kateu Fonga" userId="S::lekeufac@th-brandenburg.de::4170d7fe-0842-49dd-b0f4-a0a328b27b8c" providerId="AD" clId="Web-{E775B8B1-4A99-4E17-8C36-054A84330DDC}" dt="2021-06-20T12:09:17.017" v="1026"/>
          <ac:inkMkLst>
            <pc:docMk/>
            <pc:sldMk cId="3990568893" sldId="270"/>
            <ac:inkMk id="8" creationId="{405B98DD-77AD-4273-8AB8-F68A8BDC9B31}"/>
          </ac:inkMkLst>
        </pc:inkChg>
        <pc:inkChg chg="add">
          <ac:chgData name="franck derrick  Kateu Fonga" userId="S::lekeufac@th-brandenburg.de::4170d7fe-0842-49dd-b0f4-a0a328b27b8c" providerId="AD" clId="Web-{E775B8B1-4A99-4E17-8C36-054A84330DDC}" dt="2021-06-20T12:09:18.564" v="1027"/>
          <ac:inkMkLst>
            <pc:docMk/>
            <pc:sldMk cId="3990568893" sldId="270"/>
            <ac:inkMk id="9" creationId="{04CCD6EB-3856-45A3-9EE1-A0B60DC45A02}"/>
          </ac:inkMkLst>
        </pc:inkChg>
        <pc:inkChg chg="add">
          <ac:chgData name="franck derrick  Kateu Fonga" userId="S::lekeufac@th-brandenburg.de::4170d7fe-0842-49dd-b0f4-a0a328b27b8c" providerId="AD" clId="Web-{E775B8B1-4A99-4E17-8C36-054A84330DDC}" dt="2021-06-20T12:09:30.455" v="1028"/>
          <ac:inkMkLst>
            <pc:docMk/>
            <pc:sldMk cId="3990568893" sldId="270"/>
            <ac:inkMk id="10" creationId="{B0AFDB0F-CBF4-422B-8FC2-DFEBA1EE3D25}"/>
          </ac:inkMkLst>
        </pc:inkChg>
        <pc:inkChg chg="add">
          <ac:chgData name="franck derrick  Kateu Fonga" userId="S::lekeufac@th-brandenburg.de::4170d7fe-0842-49dd-b0f4-a0a328b27b8c" providerId="AD" clId="Web-{E775B8B1-4A99-4E17-8C36-054A84330DDC}" dt="2021-06-20T12:09:32.877" v="1029"/>
          <ac:inkMkLst>
            <pc:docMk/>
            <pc:sldMk cId="3990568893" sldId="270"/>
            <ac:inkMk id="11" creationId="{08604059-DF3C-4301-B008-2CD15B37A7C3}"/>
          </ac:inkMkLst>
        </pc:inkChg>
        <pc:inkChg chg="add del">
          <ac:chgData name="franck derrick  Kateu Fonga" userId="S::lekeufac@th-brandenburg.de::4170d7fe-0842-49dd-b0f4-a0a328b27b8c" providerId="AD" clId="Web-{E775B8B1-4A99-4E17-8C36-054A84330DDC}" dt="2021-06-20T12:09:53.050" v="1033"/>
          <ac:inkMkLst>
            <pc:docMk/>
            <pc:sldMk cId="3990568893" sldId="270"/>
            <ac:inkMk id="12" creationId="{03475078-81BC-478E-A0C9-3DB1AFA7698F}"/>
          </ac:inkMkLst>
        </pc:inkChg>
        <pc:inkChg chg="add del">
          <ac:chgData name="franck derrick  Kateu Fonga" userId="S::lekeufac@th-brandenburg.de::4170d7fe-0842-49dd-b0f4-a0a328b27b8c" providerId="AD" clId="Web-{E775B8B1-4A99-4E17-8C36-054A84330DDC}" dt="2021-06-20T12:09:53.050" v="1032"/>
          <ac:inkMkLst>
            <pc:docMk/>
            <pc:sldMk cId="3990568893" sldId="270"/>
            <ac:inkMk id="13" creationId="{21DDDDA1-4C85-4F0F-AC2A-BE120FF3F9FF}"/>
          </ac:inkMkLst>
        </pc:inkChg>
      </pc:sldChg>
      <pc:sldChg chg="addSp modSp new">
        <pc:chgData name="franck derrick  Kateu Fonga" userId="S::lekeufac@th-brandenburg.de::4170d7fe-0842-49dd-b0f4-a0a328b27b8c" providerId="AD" clId="Web-{E775B8B1-4A99-4E17-8C36-054A84330DDC}" dt="2021-06-20T12:12:39.632" v="1104" actId="14100"/>
        <pc:sldMkLst>
          <pc:docMk/>
          <pc:sldMk cId="1062219773" sldId="271"/>
        </pc:sldMkLst>
        <pc:spChg chg="mod">
          <ac:chgData name="franck derrick  Kateu Fonga" userId="S::lekeufac@th-brandenburg.de::4170d7fe-0842-49dd-b0f4-a0a328b27b8c" providerId="AD" clId="Web-{E775B8B1-4A99-4E17-8C36-054A84330DDC}" dt="2021-06-20T12:10:25.582" v="1036" actId="20577"/>
          <ac:spMkLst>
            <pc:docMk/>
            <pc:sldMk cId="1062219773" sldId="271"/>
            <ac:spMk id="2" creationId="{18F73E4A-01F5-40A4-B4F2-8223CA17AA43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11:29.724" v="1087" actId="20577"/>
          <ac:spMkLst>
            <pc:docMk/>
            <pc:sldMk cId="1062219773" sldId="271"/>
            <ac:spMk id="3" creationId="{3445F7EB-A91A-419E-BA18-058A9EC2DA96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12:18.507" v="1100" actId="14100"/>
          <ac:picMkLst>
            <pc:docMk/>
            <pc:sldMk cId="1062219773" sldId="271"/>
            <ac:picMk id="4" creationId="{A6360001-AD37-4EFA-9967-6FA966979BF9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12:39.632" v="1104" actId="14100"/>
          <ac:picMkLst>
            <pc:docMk/>
            <pc:sldMk cId="1062219773" sldId="271"/>
            <ac:picMk id="5" creationId="{ABB05FF2-1702-41FD-9C78-46E7B659E136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2:20:01.988" v="1182"/>
        <pc:sldMkLst>
          <pc:docMk/>
          <pc:sldMk cId="119668652" sldId="272"/>
        </pc:sldMkLst>
        <pc:spChg chg="mod">
          <ac:chgData name="franck derrick  Kateu Fonga" userId="S::lekeufac@th-brandenburg.de::4170d7fe-0842-49dd-b0f4-a0a328b27b8c" providerId="AD" clId="Web-{E775B8B1-4A99-4E17-8C36-054A84330DDC}" dt="2021-06-20T12:13:26.165" v="1128" actId="20577"/>
          <ac:spMkLst>
            <pc:docMk/>
            <pc:sldMk cId="119668652" sldId="272"/>
            <ac:spMk id="2" creationId="{2C346E75-E71E-4631-8D7C-356867BAF9B0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16:41.498" v="1173" actId="20577"/>
          <ac:spMkLst>
            <pc:docMk/>
            <pc:sldMk cId="119668652" sldId="272"/>
            <ac:spMk id="3" creationId="{19BACDC5-D4B5-4B41-AB97-B9C68BFD05B9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19:47.644" v="1179" actId="14100"/>
          <ac:picMkLst>
            <pc:docMk/>
            <pc:sldMk cId="119668652" sldId="272"/>
            <ac:picMk id="4" creationId="{D5A01238-BC5B-4D92-A720-65C75532741D}"/>
          </ac:picMkLst>
        </pc:picChg>
        <pc:picChg chg="add del mod">
          <ac:chgData name="franck derrick  Kateu Fonga" userId="S::lekeufac@th-brandenburg.de::4170d7fe-0842-49dd-b0f4-a0a328b27b8c" providerId="AD" clId="Web-{E775B8B1-4A99-4E17-8C36-054A84330DDC}" dt="2021-06-20T12:20:01.988" v="1182"/>
          <ac:picMkLst>
            <pc:docMk/>
            <pc:sldMk cId="119668652" sldId="272"/>
            <ac:picMk id="5" creationId="{CE9FC899-DDF9-4FB4-828D-B6CF534DDC09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2:27:33.399" v="1496" actId="14100"/>
        <pc:sldMkLst>
          <pc:docMk/>
          <pc:sldMk cId="3897491179" sldId="273"/>
        </pc:sldMkLst>
        <pc:spChg chg="mod">
          <ac:chgData name="franck derrick  Kateu Fonga" userId="S::lekeufac@th-brandenburg.de::4170d7fe-0842-49dd-b0f4-a0a328b27b8c" providerId="AD" clId="Web-{E775B8B1-4A99-4E17-8C36-054A84330DDC}" dt="2021-06-20T12:26:44.272" v="1481" actId="14100"/>
          <ac:spMkLst>
            <pc:docMk/>
            <pc:sldMk cId="3897491179" sldId="273"/>
            <ac:spMk id="2" creationId="{D5D6EC7A-F4D9-472F-8DF0-22BF9D9175AF}"/>
          </ac:spMkLst>
        </pc:spChg>
        <pc:spChg chg="del mod">
          <ac:chgData name="franck derrick  Kateu Fonga" userId="S::lekeufac@th-brandenburg.de::4170d7fe-0842-49dd-b0f4-a0a328b27b8c" providerId="AD" clId="Web-{E775B8B1-4A99-4E17-8C36-054A84330DDC}" dt="2021-06-20T12:21:00.184" v="1200"/>
          <ac:spMkLst>
            <pc:docMk/>
            <pc:sldMk cId="3897491179" sldId="273"/>
            <ac:spMk id="3" creationId="{D33BB34D-CE9C-41FE-B00D-799F86ED20B6}"/>
          </ac:spMkLst>
        </pc:spChg>
        <pc:spChg chg="add mod">
          <ac:chgData name="franck derrick  Kateu Fonga" userId="S::lekeufac@th-brandenburg.de::4170d7fe-0842-49dd-b0f4-a0a328b27b8c" providerId="AD" clId="Web-{E775B8B1-4A99-4E17-8C36-054A84330DDC}" dt="2021-06-20T12:27:29.165" v="1495" actId="1076"/>
          <ac:spMkLst>
            <pc:docMk/>
            <pc:sldMk cId="3897491179" sldId="273"/>
            <ac:spMk id="5" creationId="{34EB673A-2EAA-4527-A272-9FB3B9BEE4A1}"/>
          </ac:spMkLst>
        </pc:spChg>
        <pc:picChg chg="add mod ord">
          <ac:chgData name="franck derrick  Kateu Fonga" userId="S::lekeufac@th-brandenburg.de::4170d7fe-0842-49dd-b0f4-a0a328b27b8c" providerId="AD" clId="Web-{E775B8B1-4A99-4E17-8C36-054A84330DDC}" dt="2021-06-20T12:27:33.399" v="1496" actId="14100"/>
          <ac:picMkLst>
            <pc:docMk/>
            <pc:sldMk cId="3897491179" sldId="273"/>
            <ac:picMk id="4" creationId="{BD3D80EB-6309-44C5-82A2-D6D1726CB5FD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2:25:09.972" v="1296" actId="20577"/>
        <pc:sldMkLst>
          <pc:docMk/>
          <pc:sldMk cId="1246425450" sldId="274"/>
        </pc:sldMkLst>
        <pc:spChg chg="mod">
          <ac:chgData name="franck derrick  Kateu Fonga" userId="S::lekeufac@th-brandenburg.de::4170d7fe-0842-49dd-b0f4-a0a328b27b8c" providerId="AD" clId="Web-{E775B8B1-4A99-4E17-8C36-054A84330DDC}" dt="2021-06-20T12:22:32.014" v="1257" actId="20577"/>
          <ac:spMkLst>
            <pc:docMk/>
            <pc:sldMk cId="1246425450" sldId="274"/>
            <ac:spMk id="2" creationId="{6702B332-D203-4A4F-88C9-1AD484E16C43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25:09.972" v="1296" actId="20577"/>
          <ac:spMkLst>
            <pc:docMk/>
            <pc:sldMk cId="1246425450" sldId="274"/>
            <ac:spMk id="3" creationId="{1C996174-50BB-49BD-9FB9-A889792A43E9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24:54.331" v="1289" actId="14100"/>
          <ac:picMkLst>
            <pc:docMk/>
            <pc:sldMk cId="1246425450" sldId="274"/>
            <ac:picMk id="4" creationId="{2AAC8A56-A364-4BFE-A832-F872716A15BB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25:03.268" v="1294" actId="1076"/>
          <ac:picMkLst>
            <pc:docMk/>
            <pc:sldMk cId="1246425450" sldId="274"/>
            <ac:picMk id="5" creationId="{CDB03102-11D7-4437-B089-E4576E111543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2:31:07.908" v="1620" actId="20577"/>
        <pc:sldMkLst>
          <pc:docMk/>
          <pc:sldMk cId="154648905" sldId="275"/>
        </pc:sldMkLst>
        <pc:spChg chg="mod">
          <ac:chgData name="franck derrick  Kateu Fonga" userId="S::lekeufac@th-brandenburg.de::4170d7fe-0842-49dd-b0f4-a0a328b27b8c" providerId="AD" clId="Web-{E775B8B1-4A99-4E17-8C36-054A84330DDC}" dt="2021-06-20T12:27:56.525" v="1513" actId="20577"/>
          <ac:spMkLst>
            <pc:docMk/>
            <pc:sldMk cId="154648905" sldId="275"/>
            <ac:spMk id="2" creationId="{273F61D2-5DA6-4AE1-9545-3869E0C5D9AE}"/>
          </ac:spMkLst>
        </pc:spChg>
        <pc:spChg chg="del mod">
          <ac:chgData name="franck derrick  Kateu Fonga" userId="S::lekeufac@th-brandenburg.de::4170d7fe-0842-49dd-b0f4-a0a328b27b8c" providerId="AD" clId="Web-{E775B8B1-4A99-4E17-8C36-054A84330DDC}" dt="2021-06-20T12:28:31.260" v="1515"/>
          <ac:spMkLst>
            <pc:docMk/>
            <pc:sldMk cId="154648905" sldId="275"/>
            <ac:spMk id="3" creationId="{6DDE7A3B-0525-4040-B099-90D2AC97613E}"/>
          </ac:spMkLst>
        </pc:spChg>
        <pc:spChg chg="add mod">
          <ac:chgData name="franck derrick  Kateu Fonga" userId="S::lekeufac@th-brandenburg.de::4170d7fe-0842-49dd-b0f4-a0a328b27b8c" providerId="AD" clId="Web-{E775B8B1-4A99-4E17-8C36-054A84330DDC}" dt="2021-06-20T12:31:07.908" v="1620" actId="20577"/>
          <ac:spMkLst>
            <pc:docMk/>
            <pc:sldMk cId="154648905" sldId="275"/>
            <ac:spMk id="5" creationId="{253D0B5F-4404-4955-8093-0D48D273FF4E}"/>
          </ac:spMkLst>
        </pc:spChg>
        <pc:picChg chg="add mod ord">
          <ac:chgData name="franck derrick  Kateu Fonga" userId="S::lekeufac@th-brandenburg.de::4170d7fe-0842-49dd-b0f4-a0a328b27b8c" providerId="AD" clId="Web-{E775B8B1-4A99-4E17-8C36-054A84330DDC}" dt="2021-06-20T12:28:38.010" v="1519" actId="14100"/>
          <ac:picMkLst>
            <pc:docMk/>
            <pc:sldMk cId="154648905" sldId="275"/>
            <ac:picMk id="4" creationId="{329373ED-2A0F-4371-958F-B1C90C5944D9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30:40.141" v="1605" actId="14100"/>
          <ac:picMkLst>
            <pc:docMk/>
            <pc:sldMk cId="154648905" sldId="275"/>
            <ac:picMk id="6" creationId="{ECBAA5E1-E940-4F68-91DE-01BD835AE08C}"/>
          </ac:picMkLst>
        </pc:picChg>
      </pc:sldChg>
      <pc:sldChg chg="modSp new">
        <pc:chgData name="franck derrick  Kateu Fonga" userId="S::lekeufac@th-brandenburg.de::4170d7fe-0842-49dd-b0f4-a0a328b27b8c" providerId="AD" clId="Web-{E775B8B1-4A99-4E17-8C36-054A84330DDC}" dt="2021-06-20T14:01:49.252" v="1947" actId="20577"/>
        <pc:sldMkLst>
          <pc:docMk/>
          <pc:sldMk cId="1479064311" sldId="276"/>
        </pc:sldMkLst>
        <pc:spChg chg="mod">
          <ac:chgData name="franck derrick  Kateu Fonga" userId="S::lekeufac@th-brandenburg.de::4170d7fe-0842-49dd-b0f4-a0a328b27b8c" providerId="AD" clId="Web-{E775B8B1-4A99-4E17-8C36-054A84330DDC}" dt="2021-06-20T14:01:49.252" v="1947" actId="20577"/>
          <ac:spMkLst>
            <pc:docMk/>
            <pc:sldMk cId="1479064311" sldId="276"/>
            <ac:spMk id="3" creationId="{2ECA7F04-5081-4A93-91E7-816769707E35}"/>
          </ac:spMkLst>
        </pc:spChg>
      </pc:sldChg>
      <pc:sldChg chg="addSp modSp new">
        <pc:chgData name="franck derrick  Kateu Fonga" userId="S::lekeufac@th-brandenburg.de::4170d7fe-0842-49dd-b0f4-a0a328b27b8c" providerId="AD" clId="Web-{E775B8B1-4A99-4E17-8C36-054A84330DDC}" dt="2021-06-20T12:34:48.961" v="1742" actId="20577"/>
        <pc:sldMkLst>
          <pc:docMk/>
          <pc:sldMk cId="1675273117" sldId="277"/>
        </pc:sldMkLst>
        <pc:spChg chg="mod">
          <ac:chgData name="franck derrick  Kateu Fonga" userId="S::lekeufac@th-brandenburg.de::4170d7fe-0842-49dd-b0f4-a0a328b27b8c" providerId="AD" clId="Web-{E775B8B1-4A99-4E17-8C36-054A84330DDC}" dt="2021-06-20T12:34:07.272" v="1729" actId="20577"/>
          <ac:spMkLst>
            <pc:docMk/>
            <pc:sldMk cId="1675273117" sldId="277"/>
            <ac:spMk id="2" creationId="{539ED591-89E0-4BDB-9B08-46487E967125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2:34:48.961" v="1742" actId="20577"/>
          <ac:spMkLst>
            <pc:docMk/>
            <pc:sldMk cId="1675273117" sldId="277"/>
            <ac:spMk id="3" creationId="{C2F42DB5-DD62-4C66-BA6F-F56936B2E394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2:34:46.648" v="1741" actId="1076"/>
          <ac:picMkLst>
            <pc:docMk/>
            <pc:sldMk cId="1675273117" sldId="277"/>
            <ac:picMk id="5" creationId="{4A859E52-D0C6-4454-88AE-37B0560F4DA4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2:34:39.742" v="1740" actId="14100"/>
          <ac:picMkLst>
            <pc:docMk/>
            <pc:sldMk cId="1675273117" sldId="277"/>
            <ac:picMk id="7" creationId="{E571ED05-67B8-47CE-BFCB-6AE47289F5E8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3:53:33.943" v="1804" actId="14100"/>
        <pc:sldMkLst>
          <pc:docMk/>
          <pc:sldMk cId="1491221050" sldId="279"/>
        </pc:sldMkLst>
        <pc:spChg chg="mod">
          <ac:chgData name="franck derrick  Kateu Fonga" userId="S::lekeufac@th-brandenburg.de::4170d7fe-0842-49dd-b0f4-a0a328b27b8c" providerId="AD" clId="Web-{E775B8B1-4A99-4E17-8C36-054A84330DDC}" dt="2021-06-20T13:52:50.161" v="1762" actId="20577"/>
          <ac:spMkLst>
            <pc:docMk/>
            <pc:sldMk cId="1491221050" sldId="279"/>
            <ac:spMk id="2" creationId="{FC4EE56E-D3DD-452F-A44C-F0A7D3CBD3A0}"/>
          </ac:spMkLst>
        </pc:spChg>
        <pc:spChg chg="add del mod">
          <ac:chgData name="franck derrick  Kateu Fonga" userId="S::lekeufac@th-brandenburg.de::4170d7fe-0842-49dd-b0f4-a0a328b27b8c" providerId="AD" clId="Web-{E775B8B1-4A99-4E17-8C36-054A84330DDC}" dt="2021-06-20T13:53:24.537" v="1799" actId="20577"/>
          <ac:spMkLst>
            <pc:docMk/>
            <pc:sldMk cId="1491221050" sldId="279"/>
            <ac:spMk id="3" creationId="{05BBB17A-FB2E-4430-AC44-2CA6152A628F}"/>
          </ac:spMkLst>
        </pc:spChg>
        <pc:picChg chg="add del mod ord">
          <ac:chgData name="franck derrick  Kateu Fonga" userId="S::lekeufac@th-brandenburg.de::4170d7fe-0842-49dd-b0f4-a0a328b27b8c" providerId="AD" clId="Web-{E775B8B1-4A99-4E17-8C36-054A84330DDC}" dt="2021-06-20T13:52:56.442" v="1764"/>
          <ac:picMkLst>
            <pc:docMk/>
            <pc:sldMk cId="1491221050" sldId="279"/>
            <ac:picMk id="4" creationId="{F5B8C86A-2EAE-46B4-9F5D-4EC82F1699E3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3:53:33.943" v="1804" actId="14100"/>
          <ac:picMkLst>
            <pc:docMk/>
            <pc:sldMk cId="1491221050" sldId="279"/>
            <ac:picMk id="5" creationId="{AED7CD88-4A38-4FEE-A6A3-B40561B22BFF}"/>
          </ac:picMkLst>
        </pc:picChg>
      </pc:sldChg>
      <pc:sldChg chg="addSp modSp new">
        <pc:chgData name="franck derrick  Kateu Fonga" userId="S::lekeufac@th-brandenburg.de::4170d7fe-0842-49dd-b0f4-a0a328b27b8c" providerId="AD" clId="Web-{E775B8B1-4A99-4E17-8C36-054A84330DDC}" dt="2021-06-20T14:01:14.111" v="1938" actId="14100"/>
        <pc:sldMkLst>
          <pc:docMk/>
          <pc:sldMk cId="3771236054" sldId="280"/>
        </pc:sldMkLst>
        <pc:spChg chg="mod">
          <ac:chgData name="franck derrick  Kateu Fonga" userId="S::lekeufac@th-brandenburg.de::4170d7fe-0842-49dd-b0f4-a0a328b27b8c" providerId="AD" clId="Web-{E775B8B1-4A99-4E17-8C36-054A84330DDC}" dt="2021-06-20T13:54:22.429" v="1823" actId="20577"/>
          <ac:spMkLst>
            <pc:docMk/>
            <pc:sldMk cId="3771236054" sldId="280"/>
            <ac:spMk id="2" creationId="{C6381787-2F12-4227-93D0-2F2F43170C8E}"/>
          </ac:spMkLst>
        </pc:spChg>
        <pc:spChg chg="mod">
          <ac:chgData name="franck derrick  Kateu Fonga" userId="S::lekeufac@th-brandenburg.de::4170d7fe-0842-49dd-b0f4-a0a328b27b8c" providerId="AD" clId="Web-{E775B8B1-4A99-4E17-8C36-054A84330DDC}" dt="2021-06-20T14:01:02.845" v="1931" actId="14100"/>
          <ac:spMkLst>
            <pc:docMk/>
            <pc:sldMk cId="3771236054" sldId="280"/>
            <ac:spMk id="3" creationId="{7E464098-8290-41F2-A958-155680F97FA3}"/>
          </ac:spMkLst>
        </pc:spChg>
        <pc:picChg chg="add mod">
          <ac:chgData name="franck derrick  Kateu Fonga" userId="S::lekeufac@th-brandenburg.de::4170d7fe-0842-49dd-b0f4-a0a328b27b8c" providerId="AD" clId="Web-{E775B8B1-4A99-4E17-8C36-054A84330DDC}" dt="2021-06-20T14:01:06.751" v="1934" actId="14100"/>
          <ac:picMkLst>
            <pc:docMk/>
            <pc:sldMk cId="3771236054" sldId="280"/>
            <ac:picMk id="4" creationId="{9907E883-EB12-4697-82C9-E71C18038D73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4:01:14.111" v="1938" actId="14100"/>
          <ac:picMkLst>
            <pc:docMk/>
            <pc:sldMk cId="3771236054" sldId="280"/>
            <ac:picMk id="5" creationId="{CAFAA306-54D8-44C6-9E79-D3E124BCA2F6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4:00:00.672" v="1905" actId="1076"/>
          <ac:picMkLst>
            <pc:docMk/>
            <pc:sldMk cId="3771236054" sldId="280"/>
            <ac:picMk id="6" creationId="{50C5FDB2-08D9-4602-A499-C4FCDE58CFBA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4:00:33" v="1921" actId="1076"/>
          <ac:picMkLst>
            <pc:docMk/>
            <pc:sldMk cId="3771236054" sldId="280"/>
            <ac:picMk id="7" creationId="{C42C1929-84AF-427C-9A10-99A80E285D29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4:00:09.156" v="1912" actId="14100"/>
          <ac:picMkLst>
            <pc:docMk/>
            <pc:sldMk cId="3771236054" sldId="280"/>
            <ac:picMk id="8" creationId="{7CD35E1E-E195-41D2-A4D9-D7C6CD54E802}"/>
          </ac:picMkLst>
        </pc:picChg>
      </pc:sldChg>
      <pc:sldChg chg="addSp delSp modSp new">
        <pc:chgData name="franck derrick  Kateu Fonga" userId="S::lekeufac@th-brandenburg.de::4170d7fe-0842-49dd-b0f4-a0a328b27b8c" providerId="AD" clId="Web-{E775B8B1-4A99-4E17-8C36-054A84330DDC}" dt="2021-06-20T13:56:01.087" v="1838" actId="14100"/>
        <pc:sldMkLst>
          <pc:docMk/>
          <pc:sldMk cId="144282975" sldId="281"/>
        </pc:sldMkLst>
        <pc:spChg chg="mod">
          <ac:chgData name="franck derrick  Kateu Fonga" userId="S::lekeufac@th-brandenburg.de::4170d7fe-0842-49dd-b0f4-a0a328b27b8c" providerId="AD" clId="Web-{E775B8B1-4A99-4E17-8C36-054A84330DDC}" dt="2021-06-20T13:54:32.804" v="1827" actId="20577"/>
          <ac:spMkLst>
            <pc:docMk/>
            <pc:sldMk cId="144282975" sldId="281"/>
            <ac:spMk id="2" creationId="{B35E90D3-3660-466C-BA21-EC1287F8B69A}"/>
          </ac:spMkLst>
        </pc:spChg>
        <pc:spChg chg="del">
          <ac:chgData name="franck derrick  Kateu Fonga" userId="S::lekeufac@th-brandenburg.de::4170d7fe-0842-49dd-b0f4-a0a328b27b8c" providerId="AD" clId="Web-{E775B8B1-4A99-4E17-8C36-054A84330DDC}" dt="2021-06-20T13:55:06.227" v="1828"/>
          <ac:spMkLst>
            <pc:docMk/>
            <pc:sldMk cId="144282975" sldId="281"/>
            <ac:spMk id="3" creationId="{AC00FB6E-68D2-4090-8CAC-66F84545C143}"/>
          </ac:spMkLst>
        </pc:spChg>
        <pc:picChg chg="add mod ord">
          <ac:chgData name="franck derrick  Kateu Fonga" userId="S::lekeufac@th-brandenburg.de::4170d7fe-0842-49dd-b0f4-a0a328b27b8c" providerId="AD" clId="Web-{E775B8B1-4A99-4E17-8C36-054A84330DDC}" dt="2021-06-20T13:55:35.321" v="1831" actId="14100"/>
          <ac:picMkLst>
            <pc:docMk/>
            <pc:sldMk cId="144282975" sldId="281"/>
            <ac:picMk id="4" creationId="{9A0C60EF-31A8-4F9E-919E-64A8B0829473}"/>
          </ac:picMkLst>
        </pc:picChg>
        <pc:picChg chg="add mod">
          <ac:chgData name="franck derrick  Kateu Fonga" userId="S::lekeufac@th-brandenburg.de::4170d7fe-0842-49dd-b0f4-a0a328b27b8c" providerId="AD" clId="Web-{E775B8B1-4A99-4E17-8C36-054A84330DDC}" dt="2021-06-20T13:56:01.087" v="1838" actId="14100"/>
          <ac:picMkLst>
            <pc:docMk/>
            <pc:sldMk cId="144282975" sldId="281"/>
            <ac:picMk id="5" creationId="{47B6AA40-641A-447D-885F-ABF1D119D0E1}"/>
          </ac:picMkLst>
        </pc:picChg>
      </pc:sldChg>
    </pc:docChg>
  </pc:docChgLst>
  <pc:docChgLst>
    <pc:chgData name="Marty Stemme" userId="S::stemme@th-brandenburg.de::047b1097-fa5b-4fe7-b11f-ebde4439c50a" providerId="AD" clId="Web-{7E659527-65C4-4ADB-B8F9-7828C6D04309}"/>
    <pc:docChg chg="addSld modSld sldOrd">
      <pc:chgData name="Marty Stemme" userId="S::stemme@th-brandenburg.de::047b1097-fa5b-4fe7-b11f-ebde4439c50a" providerId="AD" clId="Web-{7E659527-65C4-4ADB-B8F9-7828C6D04309}" dt="2021-06-20T17:22:23.305" v="734"/>
      <pc:docMkLst>
        <pc:docMk/>
      </pc:docMkLst>
      <pc:sldChg chg="addSp modSp">
        <pc:chgData name="Marty Stemme" userId="S::stemme@th-brandenburg.de::047b1097-fa5b-4fe7-b11f-ebde4439c50a" providerId="AD" clId="Web-{7E659527-65C4-4ADB-B8F9-7828C6D04309}" dt="2021-06-20T12:59:00.819" v="599" actId="20577"/>
        <pc:sldMkLst>
          <pc:docMk/>
          <pc:sldMk cId="1577499883" sldId="256"/>
        </pc:sldMkLst>
        <pc:spChg chg="mod">
          <ac:chgData name="Marty Stemme" userId="S::stemme@th-brandenburg.de::047b1097-fa5b-4fe7-b11f-ebde4439c50a" providerId="AD" clId="Web-{7E659527-65C4-4ADB-B8F9-7828C6D04309}" dt="2021-06-20T12:59:00.819" v="599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ty Stemme" userId="S::stemme@th-brandenburg.de::047b1097-fa5b-4fe7-b11f-ebde4439c50a" providerId="AD" clId="Web-{7E659527-65C4-4ADB-B8F9-7828C6D04309}" dt="2021-06-20T11:31:10.691" v="44" actId="20577"/>
          <ac:spMkLst>
            <pc:docMk/>
            <pc:sldMk cId="1577499883" sldId="256"/>
            <ac:spMk id="3" creationId="{00000000-0000-0000-0000-000000000000}"/>
          </ac:spMkLst>
        </pc:spChg>
        <pc:picChg chg="add mod ord">
          <ac:chgData name="Marty Stemme" userId="S::stemme@th-brandenburg.de::047b1097-fa5b-4fe7-b11f-ebde4439c50a" providerId="AD" clId="Web-{7E659527-65C4-4ADB-B8F9-7828C6D04309}" dt="2021-06-20T11:26:35.090" v="43" actId="14100"/>
          <ac:picMkLst>
            <pc:docMk/>
            <pc:sldMk cId="1577499883" sldId="256"/>
            <ac:picMk id="4" creationId="{AE39365C-B590-4C6C-953E-6A00B9657099}"/>
          </ac:picMkLst>
        </pc:picChg>
      </pc:sldChg>
      <pc:sldChg chg="modSp">
        <pc:chgData name="Marty Stemme" userId="S::stemme@th-brandenburg.de::047b1097-fa5b-4fe7-b11f-ebde4439c50a" providerId="AD" clId="Web-{7E659527-65C4-4ADB-B8F9-7828C6D04309}" dt="2021-06-20T12:59:52.789" v="603" actId="20577"/>
        <pc:sldMkLst>
          <pc:docMk/>
          <pc:sldMk cId="2825932816" sldId="257"/>
        </pc:sldMkLst>
        <pc:spChg chg="mod">
          <ac:chgData name="Marty Stemme" userId="S::stemme@th-brandenburg.de::047b1097-fa5b-4fe7-b11f-ebde4439c50a" providerId="AD" clId="Web-{7E659527-65C4-4ADB-B8F9-7828C6D04309}" dt="2021-06-20T12:59:52.789" v="603" actId="20577"/>
          <ac:spMkLst>
            <pc:docMk/>
            <pc:sldMk cId="2825932816" sldId="257"/>
            <ac:spMk id="2" creationId="{15ECD9D9-B38E-4DC0-91A8-5CA2BC352A3E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1:01.571" v="626" actId="1076"/>
        <pc:sldMkLst>
          <pc:docMk/>
          <pc:sldMk cId="2877510930" sldId="259"/>
        </pc:sldMkLst>
        <pc:spChg chg="mod">
          <ac:chgData name="Marty Stemme" userId="S::stemme@th-brandenburg.de::047b1097-fa5b-4fe7-b11f-ebde4439c50a" providerId="AD" clId="Web-{7E659527-65C4-4ADB-B8F9-7828C6D04309}" dt="2021-06-20T13:01:01.571" v="626" actId="1076"/>
          <ac:spMkLst>
            <pc:docMk/>
            <pc:sldMk cId="2877510930" sldId="259"/>
            <ac:spMk id="3" creationId="{E9A36DBC-95ED-4309-A0EB-D022E89275DE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1:25:09.791" v="29" actId="20577"/>
        <pc:sldMkLst>
          <pc:docMk/>
          <pc:sldMk cId="2260082095" sldId="260"/>
        </pc:sldMkLst>
        <pc:spChg chg="mod">
          <ac:chgData name="Marty Stemme" userId="S::stemme@th-brandenburg.de::047b1097-fa5b-4fe7-b11f-ebde4439c50a" providerId="AD" clId="Web-{7E659527-65C4-4ADB-B8F9-7828C6D04309}" dt="2021-06-20T11:25:09.791" v="29" actId="20577"/>
          <ac:spMkLst>
            <pc:docMk/>
            <pc:sldMk cId="2260082095" sldId="260"/>
            <ac:spMk id="3" creationId="{BEE76219-5342-4D15-802A-3B6E3D09A3C3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1:08.806" v="627" actId="20577"/>
        <pc:sldMkLst>
          <pc:docMk/>
          <pc:sldMk cId="1684302206" sldId="261"/>
        </pc:sldMkLst>
        <pc:spChg chg="mod">
          <ac:chgData name="Marty Stemme" userId="S::stemme@th-brandenburg.de::047b1097-fa5b-4fe7-b11f-ebde4439c50a" providerId="AD" clId="Web-{7E659527-65C4-4ADB-B8F9-7828C6D04309}" dt="2021-06-20T13:00:09.086" v="617" actId="20577"/>
          <ac:spMkLst>
            <pc:docMk/>
            <pc:sldMk cId="1684302206" sldId="261"/>
            <ac:spMk id="2" creationId="{310249B4-6A8A-4F03-AA72-CDC5B5FC2D57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1:08.806" v="627" actId="20577"/>
          <ac:spMkLst>
            <pc:docMk/>
            <pc:sldMk cId="1684302206" sldId="261"/>
            <ac:spMk id="3" creationId="{A5F48544-03AC-4A06-B4D1-C72C103169C9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0:47.633" v="625" actId="1076"/>
        <pc:sldMkLst>
          <pc:docMk/>
          <pc:sldMk cId="2245476808" sldId="262"/>
        </pc:sldMkLst>
        <pc:spChg chg="mod">
          <ac:chgData name="Marty Stemme" userId="S::stemme@th-brandenburg.de::047b1097-fa5b-4fe7-b11f-ebde4439c50a" providerId="AD" clId="Web-{7E659527-65C4-4ADB-B8F9-7828C6D04309}" dt="2021-06-20T13:00:12.492" v="619" actId="20577"/>
          <ac:spMkLst>
            <pc:docMk/>
            <pc:sldMk cId="2245476808" sldId="262"/>
            <ac:spMk id="2" creationId="{427C0D05-A016-4A11-8DEE-21A84A354CFA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0:41.477" v="622" actId="20577"/>
          <ac:spMkLst>
            <pc:docMk/>
            <pc:sldMk cId="2245476808" sldId="262"/>
            <ac:spMk id="3" creationId="{618BD6E5-5ADB-4AED-A162-4986CE191E2D}"/>
          </ac:spMkLst>
        </pc:spChg>
        <pc:picChg chg="mod">
          <ac:chgData name="Marty Stemme" userId="S::stemme@th-brandenburg.de::047b1097-fa5b-4fe7-b11f-ebde4439c50a" providerId="AD" clId="Web-{7E659527-65C4-4ADB-B8F9-7828C6D04309}" dt="2021-06-20T13:00:47.633" v="625" actId="1076"/>
          <ac:picMkLst>
            <pc:docMk/>
            <pc:sldMk cId="2245476808" sldId="262"/>
            <ac:picMk id="6" creationId="{8CDE20D1-69EE-4DBB-BC8D-BFD2F73DFE15}"/>
          </ac:picMkLst>
        </pc:picChg>
      </pc:sldChg>
      <pc:sldChg chg="modSp">
        <pc:chgData name="Marty Stemme" userId="S::stemme@th-brandenburg.de::047b1097-fa5b-4fe7-b11f-ebde4439c50a" providerId="AD" clId="Web-{7E659527-65C4-4ADB-B8F9-7828C6D04309}" dt="2021-06-20T13:06:03.467" v="672" actId="20577"/>
        <pc:sldMkLst>
          <pc:docMk/>
          <pc:sldMk cId="1191030120" sldId="263"/>
        </pc:sldMkLst>
        <pc:spChg chg="mod">
          <ac:chgData name="Marty Stemme" userId="S::stemme@th-brandenburg.de::047b1097-fa5b-4fe7-b11f-ebde4439c50a" providerId="AD" clId="Web-{7E659527-65C4-4ADB-B8F9-7828C6D04309}" dt="2021-06-20T13:06:03.467" v="672" actId="20577"/>
          <ac:spMkLst>
            <pc:docMk/>
            <pc:sldMk cId="1191030120" sldId="263"/>
            <ac:spMk id="2" creationId="{43E2F32C-BE58-4B10-9D36-E57A03863593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1:31.165" v="628" actId="20577"/>
          <ac:spMkLst>
            <pc:docMk/>
            <pc:sldMk cId="1191030120" sldId="263"/>
            <ac:spMk id="3" creationId="{14446D6E-8B30-41CE-A194-74E8AF22BAB8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06.952" v="673" actId="20577"/>
        <pc:sldMkLst>
          <pc:docMk/>
          <pc:sldMk cId="3176978185" sldId="264"/>
        </pc:sldMkLst>
        <pc:spChg chg="mod">
          <ac:chgData name="Marty Stemme" userId="S::stemme@th-brandenburg.de::047b1097-fa5b-4fe7-b11f-ebde4439c50a" providerId="AD" clId="Web-{7E659527-65C4-4ADB-B8F9-7828C6D04309}" dt="2021-06-20T13:06:06.952" v="673" actId="20577"/>
          <ac:spMkLst>
            <pc:docMk/>
            <pc:sldMk cId="3176978185" sldId="264"/>
            <ac:spMk id="2" creationId="{DD19A0D4-6EF2-4BDD-B7B7-3C1A5E81C15A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1:36.322" v="629" actId="20577"/>
          <ac:spMkLst>
            <pc:docMk/>
            <pc:sldMk cId="3176978185" sldId="264"/>
            <ac:spMk id="3" creationId="{B207A019-EC82-4ED5-BC90-6AB46CE53B90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10.717" v="674" actId="20577"/>
        <pc:sldMkLst>
          <pc:docMk/>
          <pc:sldMk cId="1606023727" sldId="265"/>
        </pc:sldMkLst>
        <pc:spChg chg="mod">
          <ac:chgData name="Marty Stemme" userId="S::stemme@th-brandenburg.de::047b1097-fa5b-4fe7-b11f-ebde4439c50a" providerId="AD" clId="Web-{7E659527-65C4-4ADB-B8F9-7828C6D04309}" dt="2021-06-20T13:06:10.717" v="674" actId="20577"/>
          <ac:spMkLst>
            <pc:docMk/>
            <pc:sldMk cId="1606023727" sldId="265"/>
            <ac:spMk id="2" creationId="{8D3079C1-25AD-4467-9726-D678BDA0DCF2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2:37.495" v="635" actId="20577"/>
          <ac:spMkLst>
            <pc:docMk/>
            <pc:sldMk cId="1606023727" sldId="265"/>
            <ac:spMk id="3" creationId="{F7EB5E71-1E53-4A81-AABB-C37338ABDF76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14.561" v="675" actId="20577"/>
        <pc:sldMkLst>
          <pc:docMk/>
          <pc:sldMk cId="341916129" sldId="266"/>
        </pc:sldMkLst>
        <pc:spChg chg="mod">
          <ac:chgData name="Marty Stemme" userId="S::stemme@th-brandenburg.de::047b1097-fa5b-4fe7-b11f-ebde4439c50a" providerId="AD" clId="Web-{7E659527-65C4-4ADB-B8F9-7828C6D04309}" dt="2021-06-20T13:06:14.561" v="675" actId="20577"/>
          <ac:spMkLst>
            <pc:docMk/>
            <pc:sldMk cId="341916129" sldId="266"/>
            <ac:spMk id="2" creationId="{EB9A3CDE-CD66-45D5-8F9D-AF40BB771767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54.966" v="657" actId="20577"/>
          <ac:spMkLst>
            <pc:docMk/>
            <pc:sldMk cId="341916129" sldId="266"/>
            <ac:spMk id="3" creationId="{EABA965B-2487-44EC-91F0-03C3DC741E39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18.733" v="676" actId="20577"/>
        <pc:sldMkLst>
          <pc:docMk/>
          <pc:sldMk cId="3308730240" sldId="267"/>
        </pc:sldMkLst>
        <pc:spChg chg="mod">
          <ac:chgData name="Marty Stemme" userId="S::stemme@th-brandenburg.de::047b1097-fa5b-4fe7-b11f-ebde4439c50a" providerId="AD" clId="Web-{7E659527-65C4-4ADB-B8F9-7828C6D04309}" dt="2021-06-20T13:06:18.733" v="676" actId="20577"/>
          <ac:spMkLst>
            <pc:docMk/>
            <pc:sldMk cId="3308730240" sldId="267"/>
            <ac:spMk id="2" creationId="{7AA00D4D-DE41-40A3-8361-2A7600EF8380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46.544" v="656" actId="20577"/>
          <ac:spMkLst>
            <pc:docMk/>
            <pc:sldMk cId="3308730240" sldId="267"/>
            <ac:spMk id="3" creationId="{FE782E80-3A65-475F-8145-26ADCFA6E852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21.827" v="677" actId="20577"/>
        <pc:sldMkLst>
          <pc:docMk/>
          <pc:sldMk cId="448858984" sldId="268"/>
        </pc:sldMkLst>
        <pc:spChg chg="mod">
          <ac:chgData name="Marty Stemme" userId="S::stemme@th-brandenburg.de::047b1097-fa5b-4fe7-b11f-ebde4439c50a" providerId="AD" clId="Web-{7E659527-65C4-4ADB-B8F9-7828C6D04309}" dt="2021-06-20T13:06:21.827" v="677" actId="20577"/>
          <ac:spMkLst>
            <pc:docMk/>
            <pc:sldMk cId="448858984" sldId="268"/>
            <ac:spMk id="2" creationId="{3AD9DC6D-2AC1-477A-B542-0986A2B55EC5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41.091" v="655" actId="20577"/>
          <ac:spMkLst>
            <pc:docMk/>
            <pc:sldMk cId="448858984" sldId="268"/>
            <ac:spMk id="3" creationId="{13AA5201-80C5-4961-82A3-BC9E2803D0FA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5:50.904" v="668" actId="20577"/>
        <pc:sldMkLst>
          <pc:docMk/>
          <pc:sldMk cId="1247528401" sldId="269"/>
        </pc:sldMkLst>
        <pc:spChg chg="mod">
          <ac:chgData name="Marty Stemme" userId="S::stemme@th-brandenburg.de::047b1097-fa5b-4fe7-b11f-ebde4439c50a" providerId="AD" clId="Web-{7E659527-65C4-4ADB-B8F9-7828C6D04309}" dt="2021-06-20T13:05:50.904" v="668" actId="20577"/>
          <ac:spMkLst>
            <pc:docMk/>
            <pc:sldMk cId="1247528401" sldId="269"/>
            <ac:spMk id="2" creationId="{55C9A57B-AC01-48F4-8713-9BB6DFF1B42B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36.122" v="654" actId="20577"/>
          <ac:spMkLst>
            <pc:docMk/>
            <pc:sldMk cId="1247528401" sldId="269"/>
            <ac:spMk id="3" creationId="{98214C83-4AA7-4454-8135-F3BA373CC30B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5:55.842" v="671" actId="20577"/>
        <pc:sldMkLst>
          <pc:docMk/>
          <pc:sldMk cId="3990568893" sldId="270"/>
        </pc:sldMkLst>
        <pc:spChg chg="mod">
          <ac:chgData name="Marty Stemme" userId="S::stemme@th-brandenburg.de::047b1097-fa5b-4fe7-b11f-ebde4439c50a" providerId="AD" clId="Web-{7E659527-65C4-4ADB-B8F9-7828C6D04309}" dt="2021-06-20T13:05:55.842" v="671" actId="20577"/>
          <ac:spMkLst>
            <pc:docMk/>
            <pc:sldMk cId="3990568893" sldId="270"/>
            <ac:spMk id="2" creationId="{A1F52B01-5102-4B16-B1CC-6A8B0145052F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30.716" v="653" actId="20577"/>
          <ac:spMkLst>
            <pc:docMk/>
            <pc:sldMk cId="3990568893" sldId="270"/>
            <ac:spMk id="3" creationId="{479D4C8D-33D2-4A57-8496-5C1B0A755F33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30.405" v="679" actId="20577"/>
        <pc:sldMkLst>
          <pc:docMk/>
          <pc:sldMk cId="1062219773" sldId="271"/>
        </pc:sldMkLst>
        <pc:spChg chg="mod">
          <ac:chgData name="Marty Stemme" userId="S::stemme@th-brandenburg.de::047b1097-fa5b-4fe7-b11f-ebde4439c50a" providerId="AD" clId="Web-{7E659527-65C4-4ADB-B8F9-7828C6D04309}" dt="2021-06-20T13:06:30.405" v="679" actId="20577"/>
          <ac:spMkLst>
            <pc:docMk/>
            <pc:sldMk cId="1062219773" sldId="271"/>
            <ac:spMk id="2" creationId="{18F73E4A-01F5-40A4-B4F2-8223CA17AA43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25.762" v="652" actId="20577"/>
          <ac:spMkLst>
            <pc:docMk/>
            <pc:sldMk cId="1062219773" sldId="271"/>
            <ac:spMk id="3" creationId="{3445F7EB-A91A-419E-BA18-058A9EC2DA96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34.280" v="680" actId="20577"/>
        <pc:sldMkLst>
          <pc:docMk/>
          <pc:sldMk cId="119668652" sldId="272"/>
        </pc:sldMkLst>
        <pc:spChg chg="mod">
          <ac:chgData name="Marty Stemme" userId="S::stemme@th-brandenburg.de::047b1097-fa5b-4fe7-b11f-ebde4439c50a" providerId="AD" clId="Web-{7E659527-65C4-4ADB-B8F9-7828C6D04309}" dt="2021-06-20T13:06:34.280" v="680" actId="20577"/>
          <ac:spMkLst>
            <pc:docMk/>
            <pc:sldMk cId="119668652" sldId="272"/>
            <ac:spMk id="2" creationId="{2C346E75-E71E-4631-8D7C-356867BAF9B0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19.997" v="651" actId="20577"/>
          <ac:spMkLst>
            <pc:docMk/>
            <pc:sldMk cId="119668652" sldId="272"/>
            <ac:spMk id="3" creationId="{19BACDC5-D4B5-4B41-AB97-B9C68BFD05B9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38.233" v="681" actId="20577"/>
        <pc:sldMkLst>
          <pc:docMk/>
          <pc:sldMk cId="3897491179" sldId="273"/>
        </pc:sldMkLst>
        <pc:spChg chg="mod">
          <ac:chgData name="Marty Stemme" userId="S::stemme@th-brandenburg.de::047b1097-fa5b-4fe7-b11f-ebde4439c50a" providerId="AD" clId="Web-{7E659527-65C4-4ADB-B8F9-7828C6D04309}" dt="2021-06-20T13:06:38.233" v="681" actId="20577"/>
          <ac:spMkLst>
            <pc:docMk/>
            <pc:sldMk cId="3897491179" sldId="273"/>
            <ac:spMk id="2" creationId="{D5D6EC7A-F4D9-472F-8DF0-22BF9D9175AF}"/>
          </ac:spMkLst>
        </pc:spChg>
        <pc:spChg chg="mod">
          <ac:chgData name="Marty Stemme" userId="S::stemme@th-brandenburg.de::047b1097-fa5b-4fe7-b11f-ebde4439c50a" providerId="AD" clId="Web-{7E659527-65C4-4ADB-B8F9-7828C6D04309}" dt="2021-06-20T12:50:46.684" v="231" actId="20577"/>
          <ac:spMkLst>
            <pc:docMk/>
            <pc:sldMk cId="3897491179" sldId="273"/>
            <ac:spMk id="5" creationId="{34EB673A-2EAA-4527-A272-9FB3B9BEE4A1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42.015" v="682" actId="20577"/>
        <pc:sldMkLst>
          <pc:docMk/>
          <pc:sldMk cId="1246425450" sldId="274"/>
        </pc:sldMkLst>
        <pc:spChg chg="mod">
          <ac:chgData name="Marty Stemme" userId="S::stemme@th-brandenburg.de::047b1097-fa5b-4fe7-b11f-ebde4439c50a" providerId="AD" clId="Web-{7E659527-65C4-4ADB-B8F9-7828C6D04309}" dt="2021-06-20T13:06:42.015" v="682" actId="20577"/>
          <ac:spMkLst>
            <pc:docMk/>
            <pc:sldMk cId="1246425450" sldId="274"/>
            <ac:spMk id="2" creationId="{6702B332-D203-4A4F-88C9-1AD484E16C43}"/>
          </ac:spMkLst>
        </pc:spChg>
        <pc:spChg chg="mod">
          <ac:chgData name="Marty Stemme" userId="S::stemme@th-brandenburg.de::047b1097-fa5b-4fe7-b11f-ebde4439c50a" providerId="AD" clId="Web-{7E659527-65C4-4ADB-B8F9-7828C6D04309}" dt="2021-06-20T13:04:13.903" v="648" actId="20577"/>
          <ac:spMkLst>
            <pc:docMk/>
            <pc:sldMk cId="1246425450" sldId="274"/>
            <ac:spMk id="3" creationId="{1C996174-50BB-49BD-9FB9-A889792A43E9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3:06:45.765" v="683" actId="20577"/>
        <pc:sldMkLst>
          <pc:docMk/>
          <pc:sldMk cId="154648905" sldId="275"/>
        </pc:sldMkLst>
        <pc:spChg chg="mod">
          <ac:chgData name="Marty Stemme" userId="S::stemme@th-brandenburg.de::047b1097-fa5b-4fe7-b11f-ebde4439c50a" providerId="AD" clId="Web-{7E659527-65C4-4ADB-B8F9-7828C6D04309}" dt="2021-06-20T13:06:45.765" v="683" actId="20577"/>
          <ac:spMkLst>
            <pc:docMk/>
            <pc:sldMk cId="154648905" sldId="275"/>
            <ac:spMk id="2" creationId="{273F61D2-5DA6-4AE1-9545-3869E0C5D9AE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2:57:14.333" v="552" actId="20577"/>
        <pc:sldMkLst>
          <pc:docMk/>
          <pc:sldMk cId="1479064311" sldId="276"/>
        </pc:sldMkLst>
        <pc:spChg chg="mod">
          <ac:chgData name="Marty Stemme" userId="S::stemme@th-brandenburg.de::047b1097-fa5b-4fe7-b11f-ebde4439c50a" providerId="AD" clId="Web-{7E659527-65C4-4ADB-B8F9-7828C6D04309}" dt="2021-06-20T12:57:14.333" v="552" actId="20577"/>
          <ac:spMkLst>
            <pc:docMk/>
            <pc:sldMk cId="1479064311" sldId="276"/>
            <ac:spMk id="3" creationId="{2ECA7F04-5081-4A93-91E7-816769707E35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2:59:47.710" v="602" actId="20577"/>
        <pc:sldMkLst>
          <pc:docMk/>
          <pc:sldMk cId="1675273117" sldId="277"/>
        </pc:sldMkLst>
        <pc:spChg chg="mod">
          <ac:chgData name="Marty Stemme" userId="S::stemme@th-brandenburg.de::047b1097-fa5b-4fe7-b11f-ebde4439c50a" providerId="AD" clId="Web-{7E659527-65C4-4ADB-B8F9-7828C6D04309}" dt="2021-06-20T12:59:47.710" v="602" actId="20577"/>
          <ac:spMkLst>
            <pc:docMk/>
            <pc:sldMk cId="1675273117" sldId="277"/>
            <ac:spMk id="2" creationId="{539ED591-89E0-4BDB-9B08-46487E967125}"/>
          </ac:spMkLst>
        </pc:spChg>
      </pc:sldChg>
      <pc:sldChg chg="addSp delSp modSp new ord">
        <pc:chgData name="Marty Stemme" userId="S::stemme@th-brandenburg.de::047b1097-fa5b-4fe7-b11f-ebde4439c50a" providerId="AD" clId="Web-{7E659527-65C4-4ADB-B8F9-7828C6D04309}" dt="2021-06-20T17:22:23.305" v="734"/>
        <pc:sldMkLst>
          <pc:docMk/>
          <pc:sldMk cId="3520063298" sldId="278"/>
        </pc:sldMkLst>
        <pc:spChg chg="mod">
          <ac:chgData name="Marty Stemme" userId="S::stemme@th-brandenburg.de::047b1097-fa5b-4fe7-b11f-ebde4439c50a" providerId="AD" clId="Web-{7E659527-65C4-4ADB-B8F9-7828C6D04309}" dt="2021-06-20T12:51:23.044" v="245" actId="20577"/>
          <ac:spMkLst>
            <pc:docMk/>
            <pc:sldMk cId="3520063298" sldId="278"/>
            <ac:spMk id="2" creationId="{10255E55-74C2-4A86-9413-898B3F9AE2EE}"/>
          </ac:spMkLst>
        </pc:spChg>
        <pc:spChg chg="mod">
          <ac:chgData name="Marty Stemme" userId="S::stemme@th-brandenburg.de::047b1097-fa5b-4fe7-b11f-ebde4439c50a" providerId="AD" clId="Web-{7E659527-65C4-4ADB-B8F9-7828C6D04309}" dt="2021-06-20T17:21:24.460" v="727" actId="20577"/>
          <ac:spMkLst>
            <pc:docMk/>
            <pc:sldMk cId="3520063298" sldId="278"/>
            <ac:spMk id="3" creationId="{481D8104-D9A0-4FB0-84A4-FC5C53155598}"/>
          </ac:spMkLst>
        </pc:spChg>
        <pc:picChg chg="add del mod">
          <ac:chgData name="Marty Stemme" userId="S::stemme@th-brandenburg.de::047b1097-fa5b-4fe7-b11f-ebde4439c50a" providerId="AD" clId="Web-{7E659527-65C4-4ADB-B8F9-7828C6D04309}" dt="2021-06-20T17:22:23.305" v="734"/>
          <ac:picMkLst>
            <pc:docMk/>
            <pc:sldMk cId="3520063298" sldId="278"/>
            <ac:picMk id="5" creationId="{43E4A9F1-61BE-492E-B69B-7FE18EF0DFAA}"/>
          </ac:picMkLst>
        </pc:picChg>
      </pc:sldChg>
      <pc:sldChg chg="modSp">
        <pc:chgData name="Marty Stemme" userId="S::stemme@th-brandenburg.de::047b1097-fa5b-4fe7-b11f-ebde4439c50a" providerId="AD" clId="Web-{7E659527-65C4-4ADB-B8F9-7828C6D04309}" dt="2021-06-20T17:21:43.226" v="729" actId="20577"/>
        <pc:sldMkLst>
          <pc:docMk/>
          <pc:sldMk cId="3771236054" sldId="280"/>
        </pc:sldMkLst>
        <pc:spChg chg="mod">
          <ac:chgData name="Marty Stemme" userId="S::stemme@th-brandenburg.de::047b1097-fa5b-4fe7-b11f-ebde4439c50a" providerId="AD" clId="Web-{7E659527-65C4-4ADB-B8F9-7828C6D04309}" dt="2021-06-20T17:21:43.226" v="729" actId="20577"/>
          <ac:spMkLst>
            <pc:docMk/>
            <pc:sldMk cId="3771236054" sldId="280"/>
            <ac:spMk id="2" creationId="{C6381787-2F12-4227-93D0-2F2F43170C8E}"/>
          </ac:spMkLst>
        </pc:spChg>
      </pc:sldChg>
      <pc:sldChg chg="modSp">
        <pc:chgData name="Marty Stemme" userId="S::stemme@th-brandenburg.de::047b1097-fa5b-4fe7-b11f-ebde4439c50a" providerId="AD" clId="Web-{7E659527-65C4-4ADB-B8F9-7828C6D04309}" dt="2021-06-20T17:20:46.381" v="689" actId="20577"/>
        <pc:sldMkLst>
          <pc:docMk/>
          <pc:sldMk cId="144282975" sldId="281"/>
        </pc:sldMkLst>
        <pc:spChg chg="mod">
          <ac:chgData name="Marty Stemme" userId="S::stemme@th-brandenburg.de::047b1097-fa5b-4fe7-b11f-ebde4439c50a" providerId="AD" clId="Web-{7E659527-65C4-4ADB-B8F9-7828C6D04309}" dt="2021-06-20T17:20:46.381" v="689" actId="20577"/>
          <ac:spMkLst>
            <pc:docMk/>
            <pc:sldMk cId="144282975" sldId="281"/>
            <ac:spMk id="2" creationId="{B35E90D3-3660-466C-BA21-EC1287F8B69A}"/>
          </ac:spMkLst>
        </pc:spChg>
      </pc:sldChg>
    </pc:docChg>
  </pc:docChgLst>
  <pc:docChgLst>
    <pc:chgData name="Marty Stemme" userId="S::stemme@th-brandenburg.de::047b1097-fa5b-4fe7-b11f-ebde4439c50a" providerId="AD" clId="Web-{A9445DA8-492F-4C00-A71D-F7652E400B3F}"/>
    <pc:docChg chg="modSld">
      <pc:chgData name="Marty Stemme" userId="S::stemme@th-brandenburg.de::047b1097-fa5b-4fe7-b11f-ebde4439c50a" providerId="AD" clId="Web-{A9445DA8-492F-4C00-A71D-F7652E400B3F}" dt="2021-06-22T08:31:03.969" v="20" actId="20577"/>
      <pc:docMkLst>
        <pc:docMk/>
      </pc:docMkLst>
      <pc:sldChg chg="modSp">
        <pc:chgData name="Marty Stemme" userId="S::stemme@th-brandenburg.de::047b1097-fa5b-4fe7-b11f-ebde4439c50a" providerId="AD" clId="Web-{A9445DA8-492F-4C00-A71D-F7652E400B3F}" dt="2021-06-22T08:30:58.469" v="18" actId="20577"/>
        <pc:sldMkLst>
          <pc:docMk/>
          <pc:sldMk cId="1684302206" sldId="261"/>
        </pc:sldMkLst>
        <pc:spChg chg="mod">
          <ac:chgData name="Marty Stemme" userId="S::stemme@th-brandenburg.de::047b1097-fa5b-4fe7-b11f-ebde4439c50a" providerId="AD" clId="Web-{A9445DA8-492F-4C00-A71D-F7652E400B3F}" dt="2021-06-22T08:30:58.469" v="18" actId="20577"/>
          <ac:spMkLst>
            <pc:docMk/>
            <pc:sldMk cId="1684302206" sldId="261"/>
            <ac:spMk id="3" creationId="{A5F48544-03AC-4A06-B4D1-C72C103169C9}"/>
          </ac:spMkLst>
        </pc:spChg>
      </pc:sldChg>
      <pc:sldChg chg="addSp delSp modSp">
        <pc:chgData name="Marty Stemme" userId="S::stemme@th-brandenburg.de::047b1097-fa5b-4fe7-b11f-ebde4439c50a" providerId="AD" clId="Web-{A9445DA8-492F-4C00-A71D-F7652E400B3F}" dt="2021-06-22T08:30:55.812" v="17" actId="20577"/>
        <pc:sldMkLst>
          <pc:docMk/>
          <pc:sldMk cId="2245476808" sldId="262"/>
        </pc:sldMkLst>
        <pc:spChg chg="add del mod">
          <ac:chgData name="Marty Stemme" userId="S::stemme@th-brandenburg.de::047b1097-fa5b-4fe7-b11f-ebde4439c50a" providerId="AD" clId="Web-{A9445DA8-492F-4C00-A71D-F7652E400B3F}" dt="2021-06-22T08:30:55.812" v="17" actId="20577"/>
          <ac:spMkLst>
            <pc:docMk/>
            <pc:sldMk cId="2245476808" sldId="262"/>
            <ac:spMk id="3" creationId="{618BD6E5-5ADB-4AED-A162-4986CE191E2D}"/>
          </ac:spMkLst>
        </pc:spChg>
        <pc:spChg chg="add del mod">
          <ac:chgData name="Marty Stemme" userId="S::stemme@th-brandenburg.de::047b1097-fa5b-4fe7-b11f-ebde4439c50a" providerId="AD" clId="Web-{A9445DA8-492F-4C00-A71D-F7652E400B3F}" dt="2021-06-22T08:30:50.922" v="15"/>
          <ac:spMkLst>
            <pc:docMk/>
            <pc:sldMk cId="2245476808" sldId="262"/>
            <ac:spMk id="7" creationId="{B017919B-DF00-4F59-9ECC-DD5318CD94AE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39.296" v="13" actId="20577"/>
        <pc:sldMkLst>
          <pc:docMk/>
          <pc:sldMk cId="1606023727" sldId="265"/>
        </pc:sldMkLst>
        <pc:spChg chg="mod">
          <ac:chgData name="Marty Stemme" userId="S::stemme@th-brandenburg.de::047b1097-fa5b-4fe7-b11f-ebde4439c50a" providerId="AD" clId="Web-{A9445DA8-492F-4C00-A71D-F7652E400B3F}" dt="2021-06-22T08:30:39.296" v="13" actId="20577"/>
          <ac:spMkLst>
            <pc:docMk/>
            <pc:sldMk cId="1606023727" sldId="265"/>
            <ac:spMk id="3" creationId="{F7EB5E71-1E53-4A81-AABB-C37338ABDF76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35.359" v="12" actId="20577"/>
        <pc:sldMkLst>
          <pc:docMk/>
          <pc:sldMk cId="341916129" sldId="266"/>
        </pc:sldMkLst>
        <pc:spChg chg="mod">
          <ac:chgData name="Marty Stemme" userId="S::stemme@th-brandenburg.de::047b1097-fa5b-4fe7-b11f-ebde4439c50a" providerId="AD" clId="Web-{A9445DA8-492F-4C00-A71D-F7652E400B3F}" dt="2021-06-22T08:30:35.359" v="12" actId="20577"/>
          <ac:spMkLst>
            <pc:docMk/>
            <pc:sldMk cId="341916129" sldId="266"/>
            <ac:spMk id="3" creationId="{EABA965B-2487-44EC-91F0-03C3DC741E39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32.671" v="11" actId="20577"/>
        <pc:sldMkLst>
          <pc:docMk/>
          <pc:sldMk cId="3308730240" sldId="267"/>
        </pc:sldMkLst>
        <pc:spChg chg="mod">
          <ac:chgData name="Marty Stemme" userId="S::stemme@th-brandenburg.de::047b1097-fa5b-4fe7-b11f-ebde4439c50a" providerId="AD" clId="Web-{A9445DA8-492F-4C00-A71D-F7652E400B3F}" dt="2021-06-22T08:30:32.671" v="11" actId="20577"/>
          <ac:spMkLst>
            <pc:docMk/>
            <pc:sldMk cId="3308730240" sldId="267"/>
            <ac:spMk id="3" creationId="{FE782E80-3A65-475F-8145-26ADCFA6E852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28.030" v="9" actId="20577"/>
        <pc:sldMkLst>
          <pc:docMk/>
          <pc:sldMk cId="448858984" sldId="268"/>
        </pc:sldMkLst>
        <pc:spChg chg="mod">
          <ac:chgData name="Marty Stemme" userId="S::stemme@th-brandenburg.de::047b1097-fa5b-4fe7-b11f-ebde4439c50a" providerId="AD" clId="Web-{A9445DA8-492F-4C00-A71D-F7652E400B3F}" dt="2021-06-22T08:30:28.030" v="9" actId="20577"/>
          <ac:spMkLst>
            <pc:docMk/>
            <pc:sldMk cId="448858984" sldId="268"/>
            <ac:spMk id="3" creationId="{13AA5201-80C5-4961-82A3-BC9E2803D0FA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24.390" v="8" actId="20577"/>
        <pc:sldMkLst>
          <pc:docMk/>
          <pc:sldMk cId="1247528401" sldId="269"/>
        </pc:sldMkLst>
        <pc:spChg chg="mod">
          <ac:chgData name="Marty Stemme" userId="S::stemme@th-brandenburg.de::047b1097-fa5b-4fe7-b11f-ebde4439c50a" providerId="AD" clId="Web-{A9445DA8-492F-4C00-A71D-F7652E400B3F}" dt="2021-06-22T08:30:24.390" v="8" actId="20577"/>
          <ac:spMkLst>
            <pc:docMk/>
            <pc:sldMk cId="1247528401" sldId="269"/>
            <ac:spMk id="3" creationId="{98214C83-4AA7-4454-8135-F3BA373CC30B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20.718" v="6" actId="20577"/>
        <pc:sldMkLst>
          <pc:docMk/>
          <pc:sldMk cId="3990568893" sldId="270"/>
        </pc:sldMkLst>
        <pc:spChg chg="mod">
          <ac:chgData name="Marty Stemme" userId="S::stemme@th-brandenburg.de::047b1097-fa5b-4fe7-b11f-ebde4439c50a" providerId="AD" clId="Web-{A9445DA8-492F-4C00-A71D-F7652E400B3F}" dt="2021-06-22T08:30:20.718" v="6" actId="20577"/>
          <ac:spMkLst>
            <pc:docMk/>
            <pc:sldMk cId="3990568893" sldId="270"/>
            <ac:spMk id="3" creationId="{479D4C8D-33D2-4A57-8496-5C1B0A755F33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0:17" v="4" actId="20577"/>
        <pc:sldMkLst>
          <pc:docMk/>
          <pc:sldMk cId="1062219773" sldId="271"/>
        </pc:sldMkLst>
        <pc:spChg chg="mod">
          <ac:chgData name="Marty Stemme" userId="S::stemme@th-brandenburg.de::047b1097-fa5b-4fe7-b11f-ebde4439c50a" providerId="AD" clId="Web-{A9445DA8-492F-4C00-A71D-F7652E400B3F}" dt="2021-06-22T08:30:17" v="4" actId="20577"/>
          <ac:spMkLst>
            <pc:docMk/>
            <pc:sldMk cId="1062219773" sldId="271"/>
            <ac:spMk id="3" creationId="{3445F7EB-A91A-419E-BA18-058A9EC2DA96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13:05.052" v="1" actId="20577"/>
        <pc:sldMkLst>
          <pc:docMk/>
          <pc:sldMk cId="119668652" sldId="272"/>
        </pc:sldMkLst>
        <pc:spChg chg="mod">
          <ac:chgData name="Marty Stemme" userId="S::stemme@th-brandenburg.de::047b1097-fa5b-4fe7-b11f-ebde4439c50a" providerId="AD" clId="Web-{A9445DA8-492F-4C00-A71D-F7652E400B3F}" dt="2021-06-22T08:13:05.052" v="1" actId="20577"/>
          <ac:spMkLst>
            <pc:docMk/>
            <pc:sldMk cId="119668652" sldId="272"/>
            <ac:spMk id="3" creationId="{19BACDC5-D4B5-4B41-AB97-B9C68BFD05B9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31:03.969" v="20" actId="20577"/>
        <pc:sldMkLst>
          <pc:docMk/>
          <pc:sldMk cId="1675273117" sldId="277"/>
        </pc:sldMkLst>
        <pc:spChg chg="mod">
          <ac:chgData name="Marty Stemme" userId="S::stemme@th-brandenburg.de::047b1097-fa5b-4fe7-b11f-ebde4439c50a" providerId="AD" clId="Web-{A9445DA8-492F-4C00-A71D-F7652E400B3F}" dt="2021-06-22T08:31:03.969" v="20" actId="20577"/>
          <ac:spMkLst>
            <pc:docMk/>
            <pc:sldMk cId="1675273117" sldId="277"/>
            <ac:spMk id="3" creationId="{C2F42DB5-DD62-4C66-BA6F-F56936B2E394}"/>
          </ac:spMkLst>
        </pc:spChg>
      </pc:sldChg>
      <pc:sldChg chg="modSp">
        <pc:chgData name="Marty Stemme" userId="S::stemme@th-brandenburg.de::047b1097-fa5b-4fe7-b11f-ebde4439c50a" providerId="AD" clId="Web-{A9445DA8-492F-4C00-A71D-F7652E400B3F}" dt="2021-06-22T08:20:35.266" v="2" actId="20577"/>
        <pc:sldMkLst>
          <pc:docMk/>
          <pc:sldMk cId="3771236054" sldId="280"/>
        </pc:sldMkLst>
        <pc:spChg chg="mod">
          <ac:chgData name="Marty Stemme" userId="S::stemme@th-brandenburg.de::047b1097-fa5b-4fe7-b11f-ebde4439c50a" providerId="AD" clId="Web-{A9445DA8-492F-4C00-A71D-F7652E400B3F}" dt="2021-06-22T08:20:35.266" v="2" actId="20577"/>
          <ac:spMkLst>
            <pc:docMk/>
            <pc:sldMk cId="3771236054" sldId="280"/>
            <ac:spMk id="3" creationId="{7E464098-8290-41F2-A958-155680F97FA3}"/>
          </ac:spMkLst>
        </pc:spChg>
      </pc:sldChg>
    </pc:docChg>
  </pc:docChgLst>
  <pc:docChgLst>
    <pc:chgData clId="Web-{7E659527-65C4-4ADB-B8F9-7828C6D04309}"/>
    <pc:docChg chg="modSld">
      <pc:chgData name="" userId="" providerId="" clId="Web-{7E659527-65C4-4ADB-B8F9-7828C6D04309}" dt="2021-06-20T11:24:29.743" v="1" actId="20577"/>
      <pc:docMkLst>
        <pc:docMk/>
      </pc:docMkLst>
      <pc:sldChg chg="modSp">
        <pc:chgData name="" userId="" providerId="" clId="Web-{7E659527-65C4-4ADB-B8F9-7828C6D04309}" dt="2021-06-20T11:24:29.743" v="1" actId="20577"/>
        <pc:sldMkLst>
          <pc:docMk/>
          <pc:sldMk cId="1577499883" sldId="256"/>
        </pc:sldMkLst>
        <pc:spChg chg="mod">
          <ac:chgData name="" userId="" providerId="" clId="Web-{7E659527-65C4-4ADB-B8F9-7828C6D04309}" dt="2021-06-20T11:24:29.743" v="1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14387 6985 16383 0 0,'0'8'0'0'0,"0"20"0"0"0,0 13 0 0 0,0 9 0 0 0,-8 3 0 0 0,-4 2 0 0 0,2-1 0 0 0,1-1 0 0 0,3 0 0 0 0,2-2 0 0 0,2-1 0 0 0,-7 8 0 0 0,-2 2 0 0 0,1 0 0 0 0,2-3 0 0 0,2-2 0 0 0,3-2 0 0 0,1-2 0 0 0,1-1 0 0 0,1 0 0 0 0,1-2 0 0 0,-1 1 0 0 0,1 8 0 0 0,-1 3 0 0 0,0 0 0 0 0,0 6 0 0 0,17 0 0 0 0,6-2 0 0 0,6 4 0 0 0,8-1 0 0 0,-3 5 0 0 0,-8-1 0 0 0,1-5 0 0 0,-4-5 0 0 0,-7 13 0 0 0,-5 1 0 0 0,-5 5 0 0 0,-3-2 0 0 0,-3-7 0 0 0,-1-7 0 0 0,0 3 0 0 0,0-2 0 0 0,0-4 0 0 0,0-3 0 0 0,1-4 0 0 0,0 6 0 0 0,-1 10 0 0 0,1 0 0 0 0,0 6 0 0 0,0-1 0 0 0,1-6 0 0 0,-1-6 0 0 0,0-6 0 0 0,0-3 0 0 0,0-3 0 0 0,0-2 0 0 0,0-1 0 0 0,-9 9 0 0 0,-2 2 0 0 0,1 0 0 0 0,1-2 0 0 0,3-2 0 0 0,2-2 0 0 0,2 6 0 0 0,1 3 0 0 0,1-2 0 0 0,-8-3 0 0 0,-2-2 0 0 0,-1-3 0 0 0,3-1 0 0 0,2-1 0 0 0,3-1 0 0 0,-7 8 0 0 0,-2 3 0 0 0,1 0 0 0 0,3-3 0 0 0,2-2 0 0 0,3 15 0 0 0,1 11 0 0 0,2 2 0 0 0,0-6 0 0 0,0-8 0 0 0,1-6 0 0 0,-1-7 0 0 0,1 5 0 0 0,-10 9 0 0 0,-2 0 0 0 0,1 5 0 0 0,1-1 0 0 0,3-6 0 0 0,2 3 0 0 0,2-2 0 0 0,2 3 0 0 0,0-1 0 0 0,0-5 0 0 0,0 11 0 0 0,1 10 0 0 0,-1-2 0 0 0,1-7 0 0 0,7 0 0 0 0,3-5 0 0 0,0-6 0 0 0,-3 2 0 0 0,7-3 0 0 0,0-3 0 0 0,-3-5 0 0 0,-2-3 0 0 0,-4-4 0 0 0,-3-1 0 0 0,-1-1 0 0 0,-2 8 0 0 0,8 3 0 0 0,3-1 0 0 0,-1-2 0 0 0,-2-2 0 0 0,-3-2 0 0 0,-1-2 0 0 0,-2-1 0 0 0,-2-1 0 0 0,0 0 0 0 0,0 0 0 0 0,0-1 0 0 0,-1 1 0 0 0,1 0 0 0 0,0 0 0 0 0,-1 0 0 0 0,1 9 0 0 0,0 2 0 0 0,0 0 0 0 0,0-2 0 0 0,0-3 0 0 0,0-2 0 0 0,0-1 0 0 0,0-2 0 0 0,0 7 0 0 0,0 3 0 0 0,0 0 0 0 0,0-3 0 0 0,0-2 0 0 0,0-2 0 0 0,0-2 0 0 0,0-1 0 0 0,0-1 0 0 0,0 0 0 0 0,0-1 0 0 0,0 1 0 0 0,0 8 0 0 0,0 4 0 0 0,0-2 0 0 0,0-1 0 0 0,0-3 0 0 0,0-2 0 0 0,0-10-16383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14856 16596 16383 0 0,'0'-8'0'0'0,"0"-12"0"0"0,0-10 0 0 0,0-8 0 0 0,0-16 0 0 0,0-5 0 0 0,0-2 0 0 0,0 1 0 0 0,0 2 0 0 0,0 3 0 0 0,0 3 0 0 0,0-7 0 0 0,0-2 0 0 0,0 1 0 0 0,0 3 0 0 0,0 2 0 0 0,0 2 0 0 0,0 3 0 0 0,0-9 0 0 0,8-1 0 0 0,3 1 0 0 0,0 1 0 0 0,-3 4 0 0 0,-2 1 0 0 0,-2 2 0 0 0,-2 1 0 0 0,-1 1 0 0 0,-1 0 0 0 0,0 0 0 0 0,-1 1 0 0 0,1-1 0 0 0,8 8 0 0 0,2 3 0 0 0,1-9 0 0 0,-3-5 0 0 0,-2-10 0 0 0,-2-3 0 0 0,-2 1 0 0 0,-1 3 0 0 0,-1 4 0 0 0,0 3 0 0 0,-1 2 0 0 0,1 2 0 0 0,-1-7 0 0 0,1-3 0 0 0,0-8 0 0 0,0 0 0 0 0,0-6 0 0 0,0 2 0 0 0,0 4 0 0 0,0 6 0 0 0,8 13 0 0 0,3 7 0 0 0,0 1 0 0 0,-2 1 0 0 0,-3-3 0 0 0,-2-9 0 0 0,-2-6 0 0 0,-2-8 0 0 0,9-11 0 0 0,1 0 0 0 0,1 5 0 0 0,-3 5 0 0 0,-3 7 0 0 0,7-4 0 0 0,1-7 0 0 0,-1-9 0 0 0,-4 1 0 0 0,-2 6 0 0 0,-3-2 0 0 0,-1-4 0 0 0,-2 2 0 0 0,0 6 0 0 0,-1-1 0 0 0,9 2 0 0 0,3 6 0 0 0,-1 5 0 0 0,-2 4 0 0 0,7 3 0 0 0,0 2 0 0 0,-3 1 0 0 0,-2 1 0 0 0,-4-1 0 0 0,-3 1 0 0 0,-1 0 0 0 0,6-1 0 0 0,3 0 0 0 0,-1 0 0 0 0,-2 0 0 0 0,-2-1 0 0 0,5 1 0 0 0,2 0 0 0 0,7 8 0 0 0,0-6 0 0 0,-4-2 0 0 0,-4-11 0 0 0,-5-3 0 0 0,-2-7 0 0 0,-4-1 0 0 0,0 4 0 0 0,-2 4 0 0 0,0 6 0 0 0,0-14 0 0 0,1-11 0 0 0,-9 0 0 0 0,-3 6 0 0 0,2-10 0 0 0,1-6 0 0 0,-6 3 0 0 0,1 9 0 0 0,1 10 0 0 0,4 8 0 0 0,3 6 0 0 0,-6-4 0 0 0,-1 0 0 0 0,-6 2 0 0 0,0-6 0 0 0,2-18 0 0 0,6-11 0 0 0,3 2 0 0 0,-4-1 0 0 0,-1 8 0 0 0,2 0 0 0 0,-6 16 0 0 0,1 1 0 0 0,3 5 0 0 0,3 4 0 0 0,3 4 0 0 0,4 2 0 0 0,1 2 0 0 0,2 1 0 0 0,1 1 0 0 0,-1-1 0 0 0,-7 1 0 0 0,-4-1 0 0 0,1 0 0 0 0,2 0 0 0 0,2 0 0 0 0,2 0 0 0 0,2 0 0 0 0,1-1 0 0 0,1 1 0 0 0,-8 0 0 0 0,-3 0 0 0 0,-7 8 0 0 0,-1 3 0 0 0,2-1 0 0 0,5-2 0 0 0,4-2 0 0 0,3-2 0 0 0,3-2 0 0 0,2-2 0 0 0,-8-8 0 0 0,-2-4 0 0 0,0 1 0 0 0,2 1 0 0 0,2 4 0 0 0,3 1 0 0 0,1 3 0 0 0,2 1 0 0 0,-9 9 0 0 0,-2 3 0 0 0,1 0 0 0 0,2-2 0 0 0,2-3 0 0 0,3-2 0 0 0,1-2 0 0 0,1-1 0 0 0,1-10 0 0 0,1-3 0 0 0,7 9 0 0 0,4 5 0 0 0,-9 11 0 0 0,-22 10 0 0 0,-25 11 0 0 0,-12 7 0 0 0,-6 6 0 0 0,-1 2 0 0 0,3 2 0 0 0,2 0 0 0 0,-5-8 0 0 0,-8-3 0 0 0,-10-1 0 0 0,1-6 0 0 0,-3-1 0 0 0,5-6 0 0 0,7 2 0 0 0,-1-5 0 0 0,3 2 0 0 0,5 6 0 0 0,22 5 0 0 0,35 14 0 0 0,35 14 0 0 0,21 14 0 0 0,19 2 0 0 0,7 3 0 0 0,-2 5 0 0 0,-4-4 0 0 0,-6-9 0 0 0,-5-8 0 0 0,-4-7 0 0 0,13-6 0 0 0,5-3 0 0 0,-3-3 0 0 0,-3 0 0 0 0,-6-1 0 0 0,-4 1 0 0 0,-3-1 0 0 0,-11 10 0 0 0,-21 19 0 0 0,-14 23 0 0 0,-16 10 0 0 0,-7 4 0 0 0,-1-1 0 0 0,3 6 0 0 0,3 0 0 0 0,4-5 0 0 0,3-3 0 0 0,3-5 0 0 0,0-3 0 0 0,2 6 0 0 0,-1 2 0 0 0,9-2 0 0 0,3-2 0 0 0,8-2 0 0 0,0 5 0 0 0,-3 2 0 0 0,-5-2 0 0 0,-4-2 0 0 0,-3-3 0 0 0,-3-3 0 0 0,-2-1 0 0 0,0 7 0 0 0,-1 11 0 0 0,0 1 0 0 0,0-2 0 0 0,1-5 0 0 0,8-12 0 0 0,2-7 0 0 0,1 5 0 0 0,-2 4 0 0 0,-3 0 0 0 0,6 9 0 0 0,9 1 0 0 0,10-1 0 0 0,0 6 0 0 0,-6-1 0 0 0,1 5 0 0 0,-4-1 0 0 0,4 4 0 0 0,-4 6 0 0 0,3-11 0 0 0,-2-9 0 0 0,-6-6 0 0 0,-5-5 0 0 0,-5-1 0 0 0,-3-2 0 0 0,-3 0 0 0 0,-2 0 0 0 0,0 1 0 0 0,0 0 0 0 0,0 1 0 0 0,0 9 0 0 0,1 2 0 0 0,0 0 0 0 0,-1-2 0 0 0,1-3 0 0 0,0-2 0 0 0,0 7 0 0 0,1 1 0 0 0,-1 7 0 0 0,0 9 0 0 0,0 0 0 0 0,8 3 0 0 0,3 5 0 0 0,8 4 0 0 0,1 5 0 0 0,-3 11 0 0 0,-5 4 0 0 0,-4 1 0 0 0,-3-11 0 0 0,-3-5 0 0 0,-2-9 0 0 0,0-12 0 0 0,-1-10 0 0 0,-8-15 0 0 0,-12 0 0 0 0,-1 2 0 0 0,2-1 0 0 0,-3 1 0 0 0,2 8 0 0 0,5 2 0 0 0,4 0 0 0 0,-3-10 0 0 0,1-23 0 0 0,2-23 0 0 0,3-39 0 0 0,4-20 0 0 0,2-11 0 0 0,2-9 0 0 0,1-10 0 0 0,1-15 0 0 0,-1-16 0 0 0,1-13 0 0 0,0-10 0 0 0,-1 2 0 0 0,0 16 0 0 0,0 12 0 0 0,0 16 0 0 0,0 15 0 0 0,-8 13 0 0 0,-3 9 0 0 0,0 6 0 0 0,-6 2 0 0 0,-8 2 0 0 0,-1 0 0 0 0,5 0 0 0 0,5-2 0 0 0,-2 9 0 0 0,2-7 0 0 0,3-4 0 0 0,4-9 0 0 0,3-4 0 0 0,4 1 0 0 0,-8 2 0 0 0,-1 3 0 0 0,1-5 0 0 0,-6-9 0 0 0,0-1 0 0 0,2 4 0 0 0,4-4 0 0 0,3 2 0 0 0,3 5 0 0 0,3 5 0 0 0,1-13 0 0 0,0-1 0 0 0,1-6 0 0 0,-1 3 0 0 0,1-3 0 0 0,-1 4 0 0 0,1 7 0 0 0,-1 7 0 0 0,0 5 0 0 0,0 4 0 0 0,0 3 0 0 0,0 1 0 0 0,0 1 0 0 0,0 1 0 0 0,0-2 0 0 0,0-7 0 0 0,0-4 0 0 0,0 0 0 0 0,0 3 0 0 0,0 2 0 0 0,0 2 0 0 0,0 1 0 0 0,0 2 0 0 0,0 1 0 0 0,0 0 0 0 0,0 0 0 0 0,0 0 0 0 0,0 1 0 0 0,-9-1 0 0 0,-2 0 0 0 0,1-1 0 0 0,1 1 0 0 0,-5 0 0 0 0,-1 0 0 0 0,2 0 0 0 0,4-1 0 0 0,3 1 0 0 0,2 0 0 0 0,3 0 0 0 0,9-9 0 0 0,3-2 0 0 0,0-9 0 0 0,-1 1 0 0 0,-4 2 0 0 0,-1 4 0 0 0,5 5 0 0 0,11 3 0 0 0,0 3 0 0 0,-2 1 0 0 0,4 10 0 0 0,6 11 0 0 0,15 10 0 0 0,16 10 0 0 0,7 5 0 0 0,-8 12 0 0 0,-14 13 0 0 0,-15 11 0 0 0,-12 9 0 0 0,-10 5 0 0 0,-5 13 0 0 0,-4 3 0 0 0,-2 1 0 0 0,0-3 0 0 0,1-3 0 0 0,0 5 0 0 0,0 2 0 0 0,2 5 0 0 0,-1 0 0 0 0,1-3 0 0 0,0-5 0 0 0,0-5 0 0 0,0 6 0 0 0,0 0 0 0 0,1-2 0 0 0,-1-3 0 0 0,0-2 0 0 0,0-3 0 0 0,0-2 0 0 0,0 0 0 0 0,0-1 0 0 0,0-1 0 0 0,0 1 0 0 0,0 8 0 0 0,0 3 0 0 0,-9 8 0 0 0,-2 9 0 0 0,1 0 0 0 0,1 4 0 0 0,3 4 0 0 0,-6 5 0 0 0,-1-4 0 0 0,-7-1 0 0 0,0 3 0 0 0,4 2 0 0 0,-4 3 0 0 0,-8 3 0 0 0,-6 1 0 0 0,2 10 0 0 0,6 3 0 0 0,9 8 0 0 0,-3 0 0 0 0,3-10 0 0 0,-4-17 0 0 0,2 3 0 0 0,3-8 0 0 0,-3-9 0 0 0,1-9 0 0 0,4-9 0 0 0,4-5 0 0 0,4-3 0 0 0,3 5 0 0 0,2 3 0 0 0,1 7 0 0 0,1 1 0 0 0,-1-2 0 0 0,1-4 0 0 0,0-4 0 0 0,-1-4 0 0 0,1-2 0 0 0,-1-1 0 0 0,0 7 0 0 0,0 3 0 0 0,0 7 0 0 0,0 10 0 0 0,0-1 0 0 0,0-4 0 0 0,0 2 0 0 0,0-3 0 0 0,0-5 0 0 0,0-6 0 0 0,0-4 0 0 0,0-4 0 0 0,0-2 0 0 0,0-1 0 0 0,0-1 0 0 0,0 0 0 0 0,0 1 0 0 0,0-1 0 0 0,0 1 0 0 0,0 0 0 0 0,0 0 0 0 0,8-8 0 0 0,3-3 0 0 0,0 0 0 0 0,-3 3 0 0 0,-2 2 0 0 0,-2 3 0 0 0,-2 1 0 0 0,-1 2 0 0 0,-1 0 0 0 0,0 0 0 0 0,-1 1 0 0 0,9-9 0 0 0,3-2 0 0 0,-1 0 0 0 0,-1 2 0 0 0,-3 2 0 0 0,-3 2 0 0 0,-1 2 0 0 0,-1 2 0 0 0,-1 8 0 0 0,0 4 0 0 0,8-1 0 0 0,2-1 0 0 0,1-4 0 0 0,-3-1 0 0 0,6-11 0 0 0,1 4 0 0 0,-2 11 0 0 0,-4 4 0 0 0,-3 0 0 0 0,6-2 0 0 0,1-4 0 0 0,-2 7 0 0 0,-3 0 0 0 0,-3-3 0 0 0,-2 7 0 0 0,-1 7 0 0 0,-2 0 0 0 0,0-4 0 0 0,-1-6 0 0 0,1-5 0 0 0,-1-4 0 0 0,1-4 0 0 0,0-1 0 0 0,0-2 0 0 0,0 0 0 0 0,0 0 0 0 0,0 1 0 0 0,0-1 0 0 0,0 1 0 0 0,0 0 0 0 0,0 0 0 0 0,0 0 0 0 0,0 1 0 0 0,0-1 0 0 0,0 0 0 0 0,-9-8 0 0 0,-2-3 0 0 0,-8 1 0 0 0,0 2 0 0 0,2 2 0 0 0,5 2 0 0 0,3 2 0 0 0,-4-7 0 0 0,0-1 0 0 0,2-1 0 0 0,-5 12 0 0 0,-1 5 0 0 0,4 1 0 0 0,-5 0 0 0 0,-8-1 0 0 0,1-10-16383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14572 9155 16383 0 0,'0'16'0'0'0,"0"32"0"0"0,0 31 0 0 0,0 21 0 0 0,0 8 0 0 0,0 4 0 0 0,0 7 0 0 0,0 9 0 0 0,0 0 0 0 0,0 2 0 0 0,0-12 0 0 0,0-9 0 0 0,0-15 0 0 0,0-16 0 0 0,0-11 0 0 0,0-2 0 0 0,0-2 0 0 0,0 3 0 0 0,0 1 0 0 0,0-4 0 0 0,0-5 0 0 0,0-2 0 0 0,0-4 0 0 0,0-1 0 0 0,0-2 0 0 0,0 0 0 0 0,-8-1 0 0 0,-3 1 0 0 0,0-1 0 0 0,2 10 0 0 0,3 2 0 0 0,3 8 0 0 0,1 1 0 0 0,1 5 0 0 0,1-1 0 0 0,0 11 0 0 0,9 1 0 0 0,3-7 0 0 0,-1-7 0 0 0,-3-8 0 0 0,-1-6 0 0 0,-4-5 0 0 0,0 6 0 0 0,6-7 0 0 0,2-3 0 0 0,-1-3 0 0 0,-2 1 0 0 0,-2 0 0 0 0,-3 0 0 0 0,-1 10 0 0 0,-2 4 0 0 0,0 8 0 0 0,0 1 0 0 0,0-3 0 0 0,-9-5 0 0 0,-3-3 0 0 0,1-4 0 0 0,-6-3 0 0 0,0-1 0 0 0,3-1 0 0 0,3 7 0 0 0,4 4 0 0 0,3-1 0 0 0,3-2 0 0 0,-8-10 0 0 0,-2-6 0 0 0,1 0 0 0 0,3 0 0 0 0,1 11 0 0 0,3 4 0 0 0,1 2 0 0 0,2-2 0 0 0,0-1 0 0 0,0-19 0 0 0,0-40 0 0 0,1-19-16383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14308 9287 16383 0 0,'-8'0'0'0'0,"-3"8"0"0"0,-8 28 0 0 0,-1 42 0 0 0,4 49 0 0 0,3 36 0 0 0,5 16 0 0 0,4 11 0 0 0,1-2 0 0 0,3-16 0 0 0,9-21 0 0 0,3-19 0 0 0,-1-23 0 0 0,-1-23 0 0 0,-4-16 0 0 0,-2-13 0 0 0,-1 1 0 0 0,-3-1 0 0 0,0-2 0 0 0,0 7 0 0 0,0 1 0 0 0,-1-2 0 0 0,1-3 0 0 0,-1-3 0 0 0,1-2 0 0 0,0-2 0 0 0,0-2 0 0 0,0 0 0 0 0,0 0 0 0 0,0 0 0 0 0,0-1 0 0 0,0 1 0 0 0,0 0 0 0 0,0 0 0 0 0,0 0 0 0 0,0 9 0 0 0,0 11 0 0 0,0 2 0 0 0,0-3 0 0 0,0-4 0 0 0,0-5 0 0 0,0-4 0 0 0,0-3 0 0 0,0-2 0 0 0,0-1 0 0 0,0-1 0 0 0,0 1 0 0 0,0-1 0 0 0,0 1 0 0 0,0-1 0 0 0,0 1 0 0 0,0 0 0 0 0,0 1 0 0 0,0-1 0 0 0,0 0 0 0 0,0 0 0 0 0,0 1 0 0 0,0-1 0 0 0,0 0 0 0 0,0 0 0 0 0,0 1 0 0 0,0-1 0 0 0,0 0 0 0 0,0 0 0 0 0,0 1 0 0 0,0-1 0 0 0,0 0 0 0 0,9-8 0 0 0,2 5 0 0 0,8 4 0 0 0,0 1 0 0 0,-2 1 0 0 0,-5-17 0 0 0,-4-23 0 0 0,-3-39 0 0 0,5-39 0 0 0,2-9-16383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18440 7034 16383 0 0,'0'17'0'0'0,"0"30"0"0"0,0 16 0 0 0,0 14 0 0 0,0 19 0 0 0,0 18 0 0 0,0 6 0 0 0,0 9 0 0 0,0 6 0 0 0,0 7 0 0 0,0-6 0 0 0,0-7 0 0 0,0-19 0 0 0,0-11 0 0 0,0-13 0 0 0,0-14 0 0 0,0-10 0 0 0,0-8 0 0 0,0-4 0 0 0,0-3 0 0 0,0 0 0 0 0,0-1 0 0 0,0 1 0 0 0,0 9 0 0 0,0 12 0 0 0,0 3 0 0 0,0 5 0 0 0,0-1 0 0 0,0-5 0 0 0,0-6 0 0 0,0-6 0 0 0,0-4 0 0 0,0-3 0 0 0,0-2 0 0 0,0-1 0 0 0,0 0 0 0 0,0 9 0 0 0,0 2 0 0 0,0 0 0 0 0,0-1 0 0 0,0 14 0 0 0,0 11 0 0 0,0 9 0 0 0,0 5 0 0 0,0 4 0 0 0,0 0 0 0 0,0 0 0 0 0,0 0 0 0 0,0-9 0 0 0,0-12 0 0 0,0-11 0 0 0,0-9 0 0 0,0-6 0 0 0,0-4 0 0 0,0 6 0 0 0,0 10 0 0 0,0 3 0 0 0,0 6 0 0 0,0-1 0 0 0,0-6 0 0 0,0-4 0 0 0,0-7 0 0 0,9-3 0 0 0,2 6 0 0 0,-1 0 0 0 0,-1-1 0 0 0,-3-2 0 0 0,-2-3 0 0 0,-2-2 0 0 0,-1-1 0 0 0,-1-2 0 0 0,-1 0 0 0 0,1 0 0 0 0,-1 0 0 0 0,1 0 0 0 0,0 0 0 0 0,-1 0 0 0 0,1 0 0 0 0,0 0 0 0 0,0 0 0 0 0,0 0 0 0 0,0 1 0 0 0,0 7 0 0 0,0 4 0 0 0,0-2 0 0 0,0-1 0 0 0,0 6 0 0 0,0 0 0 0 0,0-2 0 0 0,0-4 0 0 0,0-2 0 0 0,0-4 0 0 0,0-1 0 0 0,0-1 0 0 0,0-1 0 0 0,0-1 0 0 0,0 1 0 0 0,0 8 0 0 0,0 3 0 0 0,0 8 0 0 0,0 0 0 0 0,0-2 0 0 0,0-4 0 0 0,0-5 0 0 0,0-3 0 0 0,0-3 0 0 0,0-1 0 0 0,0-1 0 0 0,0-1 0 0 0,-8 9 0 0 0,-11 11 0 0 0,-3 2 0 0 0,3-2 0 0 0,4 4 0 0 0,5-1 0 0 0,4 3 0 0 0,4-3 0 0 0,-8 4 0 0 0,0-2 0 0 0,0-6 0 0 0,2-6 0 0 0,3-4 0 0 0,2-4 0 0 0,1-3 0 0 0,2-1 0 0 0,-9-1 0 0 0,-1 0 0 0 0,0 1 0 0 0,1-1 0 0 0,4 1 0 0 0,1 0 0 0 0,2 0 0 0 0,2 0 0 0 0,0 0 0 0 0,0 0 0 0 0,0 1 0 0 0,-8-9 0 0 0,-2-3 0 0 0,-1 0 0 0 0,3 11 0 0 0,2 14 0 0 0,2 4 0 0 0,2 0 0 0 0,1-4 0 0 0,1-4 0 0 0,1-4 0 0 0,-1-19 0 0 0,9-16 0 0 0,2-20 0 0 0,9-10 0 0 0,-1-11 0 0 0,-2-19 0 0 0,-4-20 0 0 0,3-8 0 0 0,0 0 0 0 0,-4 2 0 0 0,-3-3 0 0 0,-3 0 0 0 0,-3 5 0 0 0,-2 4 0 0 0,-1 4 0 0 0,0 4 0 0 0,-1 1 0 0 0,0 2 0 0 0,1-8 0 0 0,-1-2 0 0 0,1-9 0 0 0,0 0 0 0 0,0-6 0 0 0,0-6 0 0 0,0 1 0 0 0,0 6 0 0 0,0-1 0 0 0,0 3 0 0 0,0-3 0 0 0,-8 3 0 0 0,-3 5 0 0 0,0-3 0 0 0,2 2 0 0 0,3-4 0 0 0,2 1 0 0 0,2 4 0 0 0,2 6 0 0 0,0 3 0 0 0,0 5 0 0 0,0 1 0 0 0,1 2 0 0 0,-1 0 0 0 0,1 1 0 0 0,-1 0 0 0 0,0-1 0 0 0,0 1 0 0 0,-8-1 0 0 0,-4 0 0 0 0,2 0 0 0 0,1-1 0 0 0,3-7 0 0 0,2-4 0 0 0,-6 10 0 0 0,-2-4 0 0 0,1-1 0 0 0,3-8 0 0 0,2 0 0 0 0,3-8 0 0 0,2-7 0 0 0,0 1 0 0 0,1 6 0 0 0,-8-2 0 0 0,-2 3 0 0 0,-9 5 0 0 0,0 6 0 0 0,2 5 0 0 0,5 3 0 0 0,4 2 0 0 0,4 1 0 0 0,2 1 0 0 0,1 0 0 0 0,1 0 0 0 0,1-1 0 0 0,0-8 0 0 0,0-3 0 0 0,-1 0 0 0 0,1 2 0 0 0,-1 3 0 0 0,0 2 0 0 0,0 2 0 0 0,0 1 0 0 0,0 0 0 0 0,0 2 0 0 0,0-1 0 0 0,0 0 0 0 0,0-17 0 0 0,0-5 0 0 0,0-7 0 0 0,0 0 0 0 0,0-11 0 0 0,0-7 0 0 0,0-4 0 0 0,0-1 0 0 0,0 7 0 0 0,0 3 0 0 0,0 1 0 0 0,0 7 0 0 0,0 1 0 0 0,0 6 0 0 0,0 7 0 0 0,0 8 0 0 0,0 5 0 0 0,0 4 0 0 0,0-6 0 0 0,0-10 0 0 0,0-1 0 0 0,0-6 0 0 0,0 1 0 0 0,0-3 0 0 0,0-6 0 0 0,0 3 0 0 0,0-1 0 0 0,0 5 0 0 0,0-3 0 0 0,0 6 0 0 0,0 5 0 0 0,0-2 0 0 0,0 3 0 0 0,0 4 0 0 0,0 5 0 0 0,0-5 0 0 0,0 0 0 0 0,0 2 0 0 0,0 3 0 0 0,0 4 0 0 0,0 2 0 0 0,0 1 0 0 0,0-6 0 0 0,0-3 0 0 0,0-8 0 0 0,0 0 0 0 0,0 2 0 0 0,0-3 0 0 0,0 0 0 0 0,0 5 0 0 0,0 4 0 0 0,0-4 0 0 0,0 1 0 0 0,0 2 0 0 0,0 3 0 0 0,0 3 0 0 0,0 3 0 0 0,0 2 0 0 0,8-8 0 0 0,12-2 0 0 0,1-8 0 0 0,-1 0 0 0 0,-6 3 0 0 0,-4 4 0 0 0,-4 4 0 0 0,-3 20 0 0 0,-2 41 0 0 0,-2 54 0 0 0,0 42 0 0 0,9 37 0 0 0,2 30 0 0 0,8 27 0 0 0,2 6 0 0 0,-4-14 0 0 0,-4-22 0 0 0,-4-22 0 0 0,-3-19 0 0 0,-3-13 0 0 0,7 0 0 0 0,2-2 0 0 0,-1-12 0 0 0,-3-13 0 0 0,7-4 0 0 0,0-7 0 0 0,-1-8 0 0 0,-4-5 0 0 0,-3-6 0 0 0,-3 6 0 0 0,-1 1 0 0 0,-2 15 0 0 0,0 3 0 0 0,-1 6 0 0 0,9 5 0 0 0,3 4 0 0 0,-1 2 0 0 0,-2 12 0 0 0,-2 11 0 0 0,-2 3 0 0 0,-2-2 0 0 0,-2-5 0 0 0,1-5 0 0 0,-2-5 0 0 0,1-2 0 0 0,-1 6 0 0 0,9 1 0 0 0,3-1 0 0 0,8-2 0 0 0,1 6 0 0 0,5 1 0 0 0,-2-2 0 0 0,-4 4 0 0 0,-6 1 0 0 0,-5-4 0 0 0,-4-11 0 0 0,-2-16 0 0 0,-2-5 0 0 0,7-7 0 0 0,3-9 0 0 0,0-6 0 0 0,-2-5 0 0 0,-3-3 0 0 0,-1-1 0 0 0,-2 7 0 0 0,-2 3 0 0 0,0-1 0 0 0,0-1 0 0 0,0-2 0 0 0,-1-3 0 0 0,1-1 0 0 0,0-1 0 0 0,-1 8 0 0 0,1 2 0 0 0,0-1 0 0 0,0 7 0 0 0,0 0 0 0 0,0-2 0 0 0,0 12 0 0 0,0 2 0 0 0,0 5 0 0 0,0-4 0 0 0,0 2 0 0 0,-8-5 0 0 0,-3 1 0 0 0,0-3 0 0 0,3 2 0 0 0,-7-4 0 0 0,0 3 0 0 0,3 5 0 0 0,2-2 0 0 0,4-6 0 0 0,3-7 0 0 0,1-7 0 0 0,2-4 0 0 0,0-3 0 0 0,1-2 0 0 0,0-1 0 0 0,-1 0 0 0 0,1 0 0 0 0,-1 0 0 0 0,0 9 0 0 0,0 3 0 0 0,0 0 0 0 0,0-3 0 0 0,0-1 0 0 0,0-3 0 0 0,-8-2 0 0 0,-4 8 0 0 0,2 1 0 0 0,1 8 0 0 0,3 0 0 0 0,2 6 0 0 0,2-1 0 0 0,2-6 0 0 0,0-5 0 0 0,0-4 0 0 0,0 3 0 0 0,1 1 0 0 0,-9-2 0 0 0,-11-11 0 0 0,-3-6 0 0 0,3-18 0 0 0,-12-14 0 0 0,-18-9 0 0 0,-26 5 0 0 0,-8 0 0 0 0,2-1 0 0 0,14-10 0 0 0,27-21 0 0 0,21-22 0 0 0,21-21 0 0 0,19-15 0 0 0,6-2 0 0 0,-1-12 0 0 0,2 3 0 0 0,-3 8 0 0 0,-5 11 0 0 0,-7 10 0 0 0,-5 7 0 0 0,-4 6 0 0 0,-3 2 0 0 0,-2 3 0 0 0,0-1 0 0 0,0 1 0 0 0,0 0 0 0 0,0-2 0 0 0,0 1 0 0 0,1-1 0 0 0,0 0 0 0 0,-9-9 0 0 0,-2-2 0 0 0,1 0 0 0 0,-7-6 0 0 0,0-1 0 0 0,2 4 0 0 0,-4 3 0 0 0,2 4 0 0 0,2-6 0 0 0,5 0 0 0 0,3 2 0 0 0,4 3 0 0 0,2 2 0 0 0,1 3 0 0 0,0 1 0 0 0,1 2 0 0 0,0 0 0 0 0,0 0 0 0 0,-1 0 0 0 0,0 1 0 0 0,1-1 0 0 0,-1 0 0 0 0,0 0 0 0 0,0 0 0 0 0,0-1 0 0 0,-1 1 0 0 0,1 0 0 0 0,0 0 0 0 0,0-1 0 0 0,0 1 0 0 0,0-8 0 0 0,0-12 0 0 0,0-10 0 0 0,0-9 0 0 0,0-6 0 0 0,0-4 0 0 0,0-10 0 0 0,0 4 0 0 0,0 13 0 0 0,0 12 0 0 0,0 3 0 0 0,0 7 0 0 0,0 6 0 0 0,0 6 0 0 0,0-22 0 0 0,0-21 0 0 0,0-12 0 0 0,0-2 0 0 0,0-8 0 0 0,0 1 0 0 0,-8-5 0 0 0,-11-14 0 0 0,-3-9 0 0 0,-6-3 0 0 0,3 7 0 0 0,4 11 0 0 0,7 12 0 0 0,-4 10 0 0 0,-6 7 0 0 0,1 13 0 0 0,4 14 0 0 0,5 12 0 0 0,-3 8 0 0 0,1 7 0 0 0,4 2 0 0 0,3 3 0 0 0,4-1 0 0 0,2 0 0 0 0,2-8 0 0 0,1-13 0 0 0,0-2 0 0 0,1 2 0 0 0,0 4 0 0 0,-1 5 0 0 0,1 4 0 0 0,-1-6 0 0 0,0 0 0 0 0,0 2 0 0 0,0 2 0 0 0,0 2 0 0 0,9-5 0 0 0,2-10 0 0 0,8 7 0 0 0,0 6 0 0 0,-2 4 0 0 0,4-6 0 0 0,-2 0 0 0 0,-4 0 0 0 0,-4 3 0 0 0,-5 2 0 0 0,-2 2 0 0 0,-3 1 0 0 0,-1-7 0 0 0,-1-2 0 0 0,0-8 0 0 0,0 0 0 0 0,1-6 0 0 0,-1-7 0 0 0,1-6 0 0 0,0 3 0 0 0,0-9 0 0 0,0 2 0 0 0,0 9 0 0 0,0 10 0 0 0,0 9 0 0 0,0 6 0 0 0,0 5 0 0 0,0 3 0 0 0,0 1 0 0 0,8 1 0 0 0,3 0 0 0 0,0-1 0 0 0,-3 0 0 0 0,7 7 0 0 0,0 4 0 0 0,-3-2 0 0 0,6 7 0 0 0,-1 0 0 0 0,-11-3 0 0 0,-32 5 0 0 0,-37-2 0 0 0,-16-3 0 0 0,-11-4 0 0 0,-23 5 0 0 0,-36-1 0 0 0,-25 6 0 0 0,-16 0 0 0 0,7 4 0 0 0,26 7 0 0 0,32 6 0 0 0,28 5 0 0 0,23 4 0 0 0,15 3 0 0 0,10 1 0 0 0,-12 0 0 0 0,-22 0 0 0 0,-20 0 0 0 0,-11 0 0 0 0,-10 8 0 0 0,7 11 0 0 0,24 10 0 0 0,36 0 0 0 0,61-4 0 0 0,46-8 0 0 0,32-6 0 0 0,11-6 0 0 0,-3-3 0 0 0,0-2 0 0 0,-7-2 0 0 0,-8-1 0 0 0,-10 1 0 0 0,-7 0 0 0 0,4 0 0 0 0,-1 1 0 0 0,-3-1 0 0 0,-2 1 0 0 0,-2-8 0 0 0,6-3 0 0 0,1 0 0 0 0,-1 3 0 0 0,-3 2 0 0 0,-2 2 0 0 0,6 2 0 0 0,1 1 0 0 0,7 1 0 0 0,-1 1 0 0 0,-2-9 0 0 0,-5-3 0 0 0,-4 1 0 0 0,5 1 0 0 0,8 4 0 0 0,1 1 0 0 0,6 2 0 0 0,14 1 0 0 0,8 1 0 0 0,5 0 0 0 0,-8 1 0 0 0,-11-1 0 0 0,-12 1 0 0 0,-10-1 0 0 0,-16-8 0 0 0,-7-3 0 0 0,-2 0 0 0 0,8 2 0 0 0,6 3 0 0 0,2 3 0 0 0,1 1 0 0 0,-10 1-16383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0T12:13:22.9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14212 6562 16383 0 0,'-17'0'0'0'0,"-13"8"0"0"0,-20 3 0 0 0,-16 8 0 0 0,-7 9 0 0 0,2 0 0 0 0,3-5 0 0 0,15 2 0 0 0,15 5 0 0 0,48 14 0 0 0,48 9 0 0 0,55 11 0 0 0,25 3 0 0 0,7-9 0 0 0,-6-15 0 0 0,-17-15 0 0 0,-13-12 0 0 0,-25-8-16383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90.png"/><Relationship Id="rId12" Type="http://schemas.openxmlformats.org/officeDocument/2006/relationships/customXml" Target="../ink/ink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1.png"/><Relationship Id="rId5" Type="http://schemas.openxmlformats.org/officeDocument/2006/relationships/image" Target="../media/image280.png"/><Relationship Id="rId15" Type="http://schemas.openxmlformats.org/officeDocument/2006/relationships/image" Target="../media/image3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00.png"/><Relationship Id="rId1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AE39365C-B590-4C6C-953E-6A00B965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3423250"/>
            <a:ext cx="4022784" cy="40227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>
                <a:cs typeface="Calibri Light"/>
              </a:rPr>
              <a:t>Thema: </a:t>
            </a:r>
            <a:r>
              <a:rPr lang="de-DE" err="1">
                <a:cs typeface="Calibri Light"/>
              </a:rPr>
              <a:t>Stroke</a:t>
            </a:r>
            <a:r>
              <a:rPr lang="de-DE">
                <a:cs typeface="Calibri Light"/>
              </a:rPr>
              <a:t> Prediction</a:t>
            </a:r>
            <a:br>
              <a:rPr lang="de-DE">
                <a:cs typeface="Calibri Light"/>
              </a:rPr>
            </a:br>
            <a:r>
              <a:rPr lang="de-DE" sz="3200">
                <a:cs typeface="Calibri Light"/>
              </a:rPr>
              <a:t>Vorhersagung von Schlaganfällen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41585" y="47378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de-DE" sz="2400">
                <a:cs typeface="Calibri"/>
              </a:rPr>
              <a:t>Gruppe 4:</a:t>
            </a:r>
          </a:p>
          <a:p>
            <a:pPr lvl="1" algn="r"/>
            <a:r>
              <a:rPr lang="de-DE" sz="2400">
                <a:cs typeface="Calibri"/>
              </a:rPr>
              <a:t>Franck Derrick </a:t>
            </a:r>
            <a:r>
              <a:rPr lang="de-DE" sz="2400" err="1">
                <a:cs typeface="Calibri"/>
              </a:rPr>
              <a:t>Lekeufack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Kateu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Fonga</a:t>
            </a:r>
            <a:endParaRPr lang="de-DE" sz="2400">
              <a:cs typeface="Calibri"/>
            </a:endParaRPr>
          </a:p>
          <a:p>
            <a:pPr lvl="1" algn="r"/>
            <a:r>
              <a:rPr lang="de-DE" sz="2400">
                <a:cs typeface="Calibri"/>
              </a:rPr>
              <a:t>Laura Schönherr</a:t>
            </a:r>
          </a:p>
          <a:p>
            <a:pPr lvl="1" algn="r"/>
            <a:r>
              <a:rPr lang="de-DE" sz="2400">
                <a:cs typeface="Calibri"/>
              </a:rPr>
              <a:t>Marty Stemme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2F32C-BE58-4B10-9D36-E57A0386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46D6E-8B30-41CE-A194-74E8AF22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 panose="020F0502020204030204"/>
              </a:rPr>
              <a:t>C- Inertia berechnen und normieren </a:t>
            </a:r>
            <a:endParaRPr lang="de-DE"/>
          </a:p>
          <a:p>
            <a:endParaRPr lang="de-DE">
              <a:cs typeface="Calibri" panose="020F0502020204030204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EDE14C37-9DF5-4A0C-BA13-3825A348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2376130"/>
            <a:ext cx="5187350" cy="1933213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918BEF8D-C036-4B5E-AC7F-A83DEE49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2" y="4544109"/>
            <a:ext cx="9788104" cy="15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9A0D4-6EF2-4BDD-B7B7-3C1A5E81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7A019-EC82-4ED5-BC90-6AB46CE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cs typeface="Calibri" panose="020F0502020204030204"/>
              </a:rPr>
              <a:t>D- Ellenbogen Kurven plotten</a:t>
            </a:r>
            <a:endParaRPr lang="de-DE"/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E9622793-E93B-4656-B26A-B5B917E8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673386"/>
            <a:ext cx="4799161" cy="3063984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B1085570-A9BE-4340-9726-ADF1FFF9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3" y="2464653"/>
            <a:ext cx="5331123" cy="3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079C1-25AD-4467-9726-D678BDA0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B5E71-1E53-4A81-AABB-C37338AB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2- Unnötige Attribute aus der Datenbank löschen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BDB17DE-7B41-4B1C-AA54-09C20619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2596061"/>
            <a:ext cx="6826369" cy="2485388"/>
          </a:xfrm>
          <a:prstGeom prst="rect">
            <a:avLst/>
          </a:prstGeom>
        </p:spPr>
      </p:pic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5C43C694-C1B3-45F3-B162-F6B04066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58" y="2192728"/>
            <a:ext cx="3944967" cy="28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A3CDE-CD66-45D5-8F9D-AF40BB77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A965B-2487-44EC-91F0-03C3DC74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3-Cluster finden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6693A307-F994-431E-905D-366BAC27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2636187"/>
            <a:ext cx="5388632" cy="3066494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4C13611E-1F38-4277-AF41-C5313FAB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5" y="2641986"/>
            <a:ext cx="4209690" cy="28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00D4D-DE41-40A3-8361-2A7600EF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82E80-3A65-475F-8145-26ADCFA6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4- Cluster </a:t>
            </a:r>
            <a:r>
              <a:rPr lang="de-DE" dirty="0" err="1">
                <a:cs typeface="Calibri" panose="020F0502020204030204"/>
              </a:rPr>
              <a:t>zentren</a:t>
            </a:r>
            <a:r>
              <a:rPr lang="de-DE" dirty="0">
                <a:cs typeface="Calibri" panose="020F0502020204030204"/>
              </a:rPr>
              <a:t> finden</a:t>
            </a:r>
          </a:p>
          <a:p>
            <a:endParaRPr lang="de-DE">
              <a:cs typeface="Calibri" panose="020F0502020204030204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A5E56BC-0345-4EC1-98BA-0C0861F6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2556141"/>
            <a:ext cx="6725728" cy="1630699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CDBF8AC5-CD3E-4BE9-A14B-62465DF0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9" y="4631211"/>
            <a:ext cx="6668218" cy="13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3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9DC6D-2AC1-477A-B542-0986A2B5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A5201-80C5-4961-82A3-BC9E2803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4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5- Daten den Clustern zuordnen </a:t>
            </a:r>
          </a:p>
          <a:p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4EE8ECC-4DA3-4AAA-89F2-977B15AF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9" y="2092082"/>
            <a:ext cx="7559614" cy="1451761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8558D9C8-BD33-46B0-AA22-D8E5DD7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3915724"/>
            <a:ext cx="4094671" cy="2376479"/>
          </a:xfrm>
          <a:prstGeom prst="rect">
            <a:avLst/>
          </a:prstGeom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AAB35AEE-2672-4472-A934-2F48D0E8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4" y="3843195"/>
            <a:ext cx="4525992" cy="24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B0AF3-86CB-4E2D-B41C-E998A2F9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2. Anwendung des </a:t>
            </a:r>
            <a:r>
              <a:rPr lang="de-DE" dirty="0" err="1">
                <a:ea typeface="+mj-lt"/>
                <a:cs typeface="+mj-lt"/>
              </a:rPr>
              <a:t>Kmeans</a:t>
            </a:r>
            <a:r>
              <a:rPr lang="de-DE" dirty="0">
                <a:ea typeface="+mj-lt"/>
                <a:cs typeface="+mj-lt"/>
              </a:rPr>
              <a:t>-Verfahrens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514AA-3068-41F2-A7BB-C2313AE8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de-DE" dirty="0">
                <a:cs typeface="Calibri" panose="020F0502020204030204"/>
              </a:rPr>
              <a:t>Cluster plotten</a:t>
            </a: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F5037B6A-720D-4B51-A659-252D0F58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3011660"/>
            <a:ext cx="4454104" cy="230116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55D6D130-0B94-4000-B5FD-D3673576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56" y="2354244"/>
            <a:ext cx="5690557" cy="35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9A57B-AC01-48F4-8713-9BB6DFF1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365125"/>
            <a:ext cx="10515600" cy="1325563"/>
          </a:xfrm>
        </p:spPr>
        <p:txBody>
          <a:bodyPr/>
          <a:lstStyle/>
          <a:p>
            <a:r>
              <a:rPr lang="de-DE">
                <a:cs typeface="Calibri Light"/>
              </a:rPr>
              <a:t>3. Predictive Ermitteln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14C83-4AA7-4454-8135-F3BA373C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1- Train-</a:t>
            </a:r>
            <a:r>
              <a:rPr lang="de-DE" dirty="0" err="1">
                <a:cs typeface="Calibri" panose="020F0502020204030204"/>
              </a:rPr>
              <a:t>Predictive</a:t>
            </a:r>
            <a:r>
              <a:rPr lang="de-DE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F31D28FD-4C69-4AB3-97AB-CE4BC05A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595431"/>
            <a:ext cx="5172973" cy="2069705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42D01C04-E3F7-4B81-B21B-9D71D59E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97" y="2437898"/>
            <a:ext cx="5172973" cy="3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2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52B01-5102-4B16-B1CC-6A8B0145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3. Predictive Ermitteln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D4C8D-33D2-4A57-8496-5C1B0A75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2. </a:t>
            </a:r>
            <a:r>
              <a:rPr lang="de-DE" dirty="0">
                <a:ea typeface="+mn-lt"/>
                <a:cs typeface="+mn-lt"/>
              </a:rPr>
              <a:t>Train </a:t>
            </a:r>
            <a:r>
              <a:rPr lang="de-DE" dirty="0" err="1">
                <a:ea typeface="+mn-lt"/>
                <a:cs typeface="+mn-lt"/>
              </a:rPr>
              <a:t>Predictive</a:t>
            </a:r>
            <a:r>
              <a:rPr lang="de-DE" dirty="0">
                <a:ea typeface="+mn-lt"/>
                <a:cs typeface="+mn-lt"/>
              </a:rPr>
              <a:t> und </a:t>
            </a:r>
            <a:r>
              <a:rPr lang="de-DE" dirty="0" err="1">
                <a:ea typeface="+mn-lt"/>
                <a:cs typeface="+mn-lt"/>
              </a:rPr>
              <a:t>Actual</a:t>
            </a:r>
            <a:r>
              <a:rPr lang="de-DE" dirty="0">
                <a:ea typeface="+mn-lt"/>
                <a:cs typeface="+mn-lt"/>
              </a:rPr>
              <a:t>  </a:t>
            </a:r>
            <a:r>
              <a:rPr lang="de-DE" dirty="0" err="1">
                <a:ea typeface="+mn-lt"/>
                <a:cs typeface="+mn-lt"/>
              </a:rPr>
              <a:t>Stroke</a:t>
            </a:r>
            <a:r>
              <a:rPr lang="de-DE" dirty="0">
                <a:ea typeface="+mn-lt"/>
                <a:cs typeface="+mn-lt"/>
              </a:rPr>
              <a:t> stimmen überein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      </a:t>
            </a:r>
            <a:r>
              <a:rPr lang="de-DE" dirty="0" err="1">
                <a:ea typeface="+mn-lt"/>
                <a:cs typeface="+mn-lt"/>
              </a:rPr>
              <a:t>Stroke</a:t>
            </a:r>
            <a:r>
              <a:rPr lang="de-DE" dirty="0">
                <a:ea typeface="+mn-lt"/>
                <a:cs typeface="+mn-lt"/>
              </a:rPr>
              <a:t> stimmen überein.</a:t>
            </a:r>
            <a:endParaRPr lang="de-DE" dirty="0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9A67DF4-28B7-40AA-9DBC-AA2F6062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2366110"/>
            <a:ext cx="4468482" cy="1248760"/>
          </a:xfrm>
          <a:prstGeom prst="rect">
            <a:avLst/>
          </a:prstGeom>
        </p:spPr>
      </p:pic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EFC58290-86B0-45FE-9D8A-00D0CB95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21" y="2373923"/>
            <a:ext cx="5762444" cy="3734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B24D51DA-6F0B-443E-B606-3AB83C94A8C3}"/>
                  </a:ext>
                </a:extLst>
              </p14:cNvPr>
              <p14:cNvContentPartPr/>
              <p14:nvPr/>
            </p14:nvContentPartPr>
            <p14:xfrm>
              <a:off x="9338155" y="2693581"/>
              <a:ext cx="95250" cy="325755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B24D51DA-6F0B-443E-B606-3AB83C94A8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2126" y="2585644"/>
                <a:ext cx="206935" cy="347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F7178D57-3522-4532-B6A0-E2DE6FE9EE06}"/>
                  </a:ext>
                </a:extLst>
              </p14:cNvPr>
              <p14:cNvContentPartPr/>
              <p14:nvPr/>
            </p14:nvContentPartPr>
            <p14:xfrm>
              <a:off x="8935120" y="2377442"/>
              <a:ext cx="600075" cy="3629025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F7178D57-3522-4532-B6A0-E2DE6FE9EE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1156" y="2269478"/>
                <a:ext cx="707642" cy="384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405B98DD-77AD-4273-8AB8-F68A8BDC9B31}"/>
                  </a:ext>
                </a:extLst>
              </p14:cNvPr>
              <p14:cNvContentPartPr/>
              <p14:nvPr/>
            </p14:nvContentPartPr>
            <p14:xfrm>
              <a:off x="9462236" y="4146697"/>
              <a:ext cx="57150" cy="173355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405B98DD-77AD-4273-8AB8-F68A8BDC9B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7039" y="4002475"/>
                <a:ext cx="207169" cy="2021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04CCD6EB-3856-45A3-9EE1-A0B60DC45A02}"/>
                  </a:ext>
                </a:extLst>
              </p14:cNvPr>
              <p14:cNvContentPartPr/>
              <p14:nvPr/>
            </p14:nvContentPartPr>
            <p14:xfrm>
              <a:off x="9284359" y="4235302"/>
              <a:ext cx="66675" cy="169545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04CCD6EB-3856-45A3-9EE1-A0B60DC45A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8592" y="4091650"/>
                <a:ext cx="217830" cy="1982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B0AFDB0F-CBF4-422B-8FC2-DFEBA1EE3D25}"/>
                  </a:ext>
                </a:extLst>
              </p14:cNvPr>
              <p14:cNvContentPartPr/>
              <p14:nvPr/>
            </p14:nvContentPartPr>
            <p14:xfrm>
              <a:off x="10244610" y="2425650"/>
              <a:ext cx="1095375" cy="3533775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B0AFDB0F-CBF4-422B-8FC2-DFEBA1EE3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72759" y="2281576"/>
                <a:ext cx="1238719" cy="3821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8604059-DF3C-4301-B008-2CD15B37A7C3}"/>
                  </a:ext>
                </a:extLst>
              </p14:cNvPr>
              <p14:cNvContentPartPr/>
              <p14:nvPr/>
            </p14:nvContentPartPr>
            <p14:xfrm>
              <a:off x="8976304" y="2410046"/>
              <a:ext cx="333375" cy="200025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8604059-DF3C-4301-B008-2CD15B37A7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3752" y="2265624"/>
                <a:ext cx="478116" cy="4885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56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73E4A-01F5-40A4-B4F2-8223CA17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3. Predictive Ermitteln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5F7EB-A91A-419E-BA18-058A9EC2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3- Test </a:t>
            </a:r>
            <a:r>
              <a:rPr lang="de-DE" dirty="0" err="1">
                <a:cs typeface="Calibri"/>
              </a:rPr>
              <a:t>Predictive</a:t>
            </a:r>
            <a:r>
              <a:rPr lang="de-DE" dirty="0">
                <a:cs typeface="Calibri"/>
              </a:rPr>
              <a:t> ermitteln und diese in einem neuen </a:t>
            </a:r>
            <a:r>
              <a:rPr lang="de-DE" dirty="0" err="1">
                <a:cs typeface="Calibri"/>
              </a:rPr>
              <a:t>DataFrame</a:t>
            </a:r>
            <a:r>
              <a:rPr lang="de-DE" dirty="0">
                <a:cs typeface="Calibri"/>
              </a:rPr>
              <a:t> hinzufügen.</a:t>
            </a:r>
            <a:endParaRPr lang="de-DE" dirty="0"/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A6360001-AD37-4EFA-9967-6FA96697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738649"/>
            <a:ext cx="6639462" cy="3221003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ABB05FF2-1702-41FD-9C78-46E7B659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636" y="2870440"/>
            <a:ext cx="4278162" cy="3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55E55-74C2-4A86-9413-898B3F9A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Inhaltsverzeichnis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D8104-D9A0-4FB0-84A4-FC5C5315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0990052" cy="548714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 sz="3300">
                <a:cs typeface="Calibri"/>
              </a:rPr>
              <a:t>1. Library</a:t>
            </a:r>
          </a:p>
          <a:p>
            <a:pPr lvl="1"/>
            <a:r>
              <a:rPr lang="de-DE" sz="2800">
                <a:ea typeface="+mn-lt"/>
                <a:cs typeface="+mn-lt"/>
              </a:rPr>
              <a:t>Datenset hochladen &amp; Daten Reinigung    </a:t>
            </a:r>
            <a:endParaRPr lang="de-DE" sz="2800">
              <a:cs typeface="Calibri"/>
            </a:endParaRPr>
          </a:p>
          <a:p>
            <a:r>
              <a:rPr lang="de-DE" sz="3300">
                <a:cs typeface="Calibri"/>
              </a:rPr>
              <a:t>2. Anwendung des Kmeans Verfahren</a:t>
            </a:r>
          </a:p>
          <a:p>
            <a:pPr lvl="1"/>
            <a:r>
              <a:rPr lang="de-DE" sz="2800">
                <a:ea typeface="+mn-lt"/>
                <a:cs typeface="+mn-lt"/>
              </a:rPr>
              <a:t>Beste Attribute finden</a:t>
            </a:r>
          </a:p>
          <a:p>
            <a:pPr marL="1371600" lvl="2" indent="-457200">
              <a:buAutoNum type="alphaLcParenR"/>
            </a:pPr>
            <a:r>
              <a:rPr lang="de-DE" sz="2100">
                <a:ea typeface="+mn-lt"/>
                <a:cs typeface="+mn-lt"/>
              </a:rPr>
              <a:t>Itertools</a:t>
            </a:r>
          </a:p>
          <a:p>
            <a:pPr marL="1371600" lvl="2" indent="-457200">
              <a:buAutoNum type="alphaLcParenR"/>
            </a:pPr>
            <a:r>
              <a:rPr lang="de-DE" sz="2100">
                <a:ea typeface="+mn-lt"/>
                <a:cs typeface="+mn-lt"/>
              </a:rPr>
              <a:t>Daten normieren</a:t>
            </a:r>
          </a:p>
          <a:p>
            <a:pPr marL="1371600" lvl="2" indent="-457200">
              <a:buAutoNum type="alphaLcParenR"/>
            </a:pPr>
            <a:r>
              <a:rPr lang="de-DE" sz="2100">
                <a:ea typeface="+mn-lt"/>
                <a:cs typeface="+mn-lt"/>
              </a:rPr>
              <a:t>Inertia normieren und berechnen</a:t>
            </a:r>
          </a:p>
          <a:p>
            <a:pPr marL="1371600" lvl="2" indent="-457200">
              <a:buAutoNum type="alphaLcParenR"/>
            </a:pPr>
            <a:r>
              <a:rPr lang="de-DE" sz="2100">
                <a:ea typeface="+mn-lt"/>
                <a:cs typeface="+mn-lt"/>
              </a:rPr>
              <a:t> Ellenbogenkurven plotten</a:t>
            </a:r>
          </a:p>
          <a:p>
            <a:pPr lvl="1"/>
            <a:r>
              <a:rPr lang="de-DE" sz="2800">
                <a:ea typeface="+mn-lt"/>
                <a:cs typeface="+mn-lt"/>
              </a:rPr>
              <a:t> Unnötige Werte eliminieren</a:t>
            </a:r>
          </a:p>
          <a:p>
            <a:pPr lvl="1"/>
            <a:r>
              <a:rPr lang="de-DE" sz="2800">
                <a:ea typeface="+mn-lt"/>
                <a:cs typeface="+mn-lt"/>
              </a:rPr>
              <a:t>Cluster und Clusterzentren finden</a:t>
            </a:r>
          </a:p>
          <a:p>
            <a:pPr lvl="1"/>
            <a:r>
              <a:rPr lang="de-DE" sz="2800">
                <a:ea typeface="+mn-lt"/>
                <a:cs typeface="+mn-lt"/>
              </a:rPr>
              <a:t>Daten den Clustern zurodnen</a:t>
            </a:r>
            <a:endParaRPr lang="de-DE" sz="2800">
              <a:cs typeface="Calibri"/>
            </a:endParaRPr>
          </a:p>
          <a:p>
            <a:r>
              <a:rPr lang="de-DE" sz="3300">
                <a:cs typeface="Calibri"/>
              </a:rPr>
              <a:t>3. Predictive Ermitteln</a:t>
            </a:r>
          </a:p>
          <a:p>
            <a:r>
              <a:rPr lang="de-DE" sz="3300">
                <a:cs typeface="Calibri"/>
              </a:rPr>
              <a:t>4. Konfusionsmatrix ermitteln</a:t>
            </a:r>
          </a:p>
          <a:p>
            <a:r>
              <a:rPr lang="de-DE" sz="3300">
                <a:cs typeface="Calibri"/>
              </a:rPr>
              <a:t>5. Precision ermitteln</a:t>
            </a:r>
          </a:p>
          <a:p>
            <a:r>
              <a:rPr lang="de-DE" sz="3300">
                <a:cs typeface="Calibri"/>
              </a:rPr>
              <a:t>6. Accuracy berechnen</a:t>
            </a:r>
          </a:p>
          <a:p>
            <a:r>
              <a:rPr lang="de-DE" sz="3300">
                <a:cs typeface="Calibri"/>
              </a:rPr>
              <a:t>7. Andere Verteilung</a:t>
            </a:r>
            <a:endParaRPr lang="de-DE" sz="3300" dirty="0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  <a:p>
            <a:pPr lvl="1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06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6E75-E71E-4631-8D7C-356867BA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4. Konfusionsmatrix ermitteln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ACDC5-D4B5-4B41-AB97-B9C68BFD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 dirty="0">
                <a:cs typeface="Calibri" panose="020F0502020204030204"/>
              </a:rPr>
              <a:t>Train und Test </a:t>
            </a:r>
            <a:r>
              <a:rPr lang="de-DE" dirty="0" err="1">
                <a:cs typeface="Calibri" panose="020F0502020204030204"/>
              </a:rPr>
              <a:t>Predicted</a:t>
            </a:r>
            <a:r>
              <a:rPr lang="de-DE" dirty="0">
                <a:cs typeface="Calibri" panose="020F0502020204030204"/>
              </a:rPr>
              <a:t> in einem neuen </a:t>
            </a:r>
            <a:r>
              <a:rPr lang="de-DE" dirty="0" err="1">
                <a:cs typeface="Calibri" panose="020F0502020204030204"/>
              </a:rPr>
              <a:t>DataFrame</a:t>
            </a:r>
            <a:r>
              <a:rPr lang="de-DE" dirty="0">
                <a:cs typeface="Calibri" panose="020F0502020204030204"/>
              </a:rPr>
              <a:t> 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5A01238-BC5B-4D92-A720-65C75532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2553778"/>
            <a:ext cx="9601199" cy="33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6EC7A-F4D9-472F-8DF0-22BF9D91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4. Konfusionsmatrix ermitteln</a:t>
            </a:r>
            <a:endParaRPr lang="de-DE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BD3D80EB-6309-44C5-82A2-D6D1726CB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22" y="2941324"/>
            <a:ext cx="11019885" cy="37445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EB673A-2EAA-4527-A272-9FB3B9BEE4A1}"/>
              </a:ext>
            </a:extLst>
          </p:cNvPr>
          <p:cNvSpPr txBox="1"/>
          <p:nvPr/>
        </p:nvSpPr>
        <p:spPr>
          <a:xfrm>
            <a:off x="842513" y="1302588"/>
            <a:ext cx="1118270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cs typeface="Calibri"/>
              </a:rPr>
              <a:t>Die Falsepositive sind gleich 0 da in unserem Datasatz die ersten 250 Personen einen Schlaganfall haben, deswegen lässt es sich schwer gleich unterteilen.</a:t>
            </a:r>
          </a:p>
        </p:txBody>
      </p:sp>
    </p:spTree>
    <p:extLst>
      <p:ext uri="{BB962C8B-B14F-4D97-AF65-F5344CB8AC3E}">
        <p14:creationId xmlns:p14="http://schemas.microsoft.com/office/powerpoint/2010/main" val="389749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2B332-D203-4A4F-88C9-1AD484E1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4. Konfusionsmatrix ermitteln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96174-50BB-49BD-9FB9-A889792A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cs typeface="Calibri"/>
              </a:rPr>
              <a:t>Matrix plotten</a:t>
            </a:r>
          </a:p>
          <a:p>
            <a:pPr>
              <a:buFont typeface="Wingdings" panose="020B0604020202020204" pitchFamily="34" charset="0"/>
              <a:buChar char="Ø"/>
            </a:pPr>
            <a:endParaRPr lang="de-DE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AAC8A56-A364-4BFE-A832-F872716A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401925"/>
            <a:ext cx="4439728" cy="1435924"/>
          </a:xfrm>
          <a:prstGeom prst="rect">
            <a:avLst/>
          </a:prstGeom>
        </p:spPr>
      </p:pic>
      <p:pic>
        <p:nvPicPr>
          <p:cNvPr id="5" name="Grafik 5" descr="Ein Bild, das Text, Elektronik, Screenshot enthält.&#10;&#10;Beschreibung automatisch generiert.">
            <a:extLst>
              <a:ext uri="{FF2B5EF4-FFF2-40B4-BE49-F238E27FC236}">
                <a16:creationId xmlns:a16="http://schemas.microsoft.com/office/drawing/2014/main" id="{CDB03102-11D7-4437-B089-E4576E11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86" y="2306328"/>
            <a:ext cx="6064369" cy="38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61D2-5DA6-4AE1-9545-3869E0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5. Precision ermitteln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29373ED-2A0F-4371-958F-B1C90C594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36" y="1390007"/>
            <a:ext cx="8762101" cy="257714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53D0B5F-4404-4955-8093-0D48D273FF4E}"/>
              </a:ext>
            </a:extLst>
          </p:cNvPr>
          <p:cNvSpPr txBox="1"/>
          <p:nvPr/>
        </p:nvSpPr>
        <p:spPr>
          <a:xfrm>
            <a:off x="957532" y="3962400"/>
            <a:ext cx="7171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Die Richtige Precision unseres Modell ist</a:t>
            </a:r>
            <a:r>
              <a:rPr lang="de-DE"/>
              <a:t> </a:t>
            </a:r>
            <a:r>
              <a:rPr lang="de-DE" sz="2400" b="1"/>
              <a:t>98,37 = 98,4%</a:t>
            </a:r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CBAA5E1-E940-4F68-91DE-01BD835A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4600299"/>
            <a:ext cx="9241765" cy="13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90D3-3660-466C-BA21-EC1287F8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6. Accuracy berechen</a:t>
            </a:r>
            <a:endParaRPr lang="de-DE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A0C60EF-31A8-4F9E-919E-64A8B08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74" y="1569610"/>
            <a:ext cx="5290283" cy="2567598"/>
          </a:xfr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47B6AA40-641A-447D-885F-ABF1D119D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572492"/>
            <a:ext cx="5165969" cy="20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81787-2F12-4227-93D0-2F2F4317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7. Andere Verteilung 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64098-8290-41F2-A958-155680F9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856"/>
            <a:ext cx="10515600" cy="478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Eine 50% zu 50%  Verteilung ergibt eine Matrix, Precision = 99,6% und </a:t>
            </a:r>
            <a:r>
              <a:rPr lang="de-DE" dirty="0" err="1">
                <a:cs typeface="Calibri" panose="020F0502020204030204"/>
              </a:rPr>
              <a:t>Accuracy</a:t>
            </a:r>
            <a:r>
              <a:rPr lang="de-DE" dirty="0">
                <a:cs typeface="Calibri" panose="020F0502020204030204"/>
              </a:rPr>
              <a:t> von 100%</a:t>
            </a:r>
            <a:endParaRPr lang="de-DE" dirty="0"/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907E883-EB12-4697-82C9-E71C1803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7" y="2628056"/>
            <a:ext cx="3280506" cy="1191578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CAFAA306-54D8-44C6-9E79-D3E124BC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4172513"/>
            <a:ext cx="4550505" cy="205920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50C5FDB2-08D9-4602-A499-C4FCDE58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554" y="2524836"/>
            <a:ext cx="2743200" cy="1808328"/>
          </a:xfrm>
          <a:prstGeom prst="rect">
            <a:avLst/>
          </a:prstGeom>
        </p:spPr>
      </p:pic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C42C1929-84AF-427C-9A10-99A80E285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015" y="4339922"/>
            <a:ext cx="4560276" cy="1597386"/>
          </a:xfrm>
          <a:prstGeom prst="rect">
            <a:avLst/>
          </a:prstGeom>
        </p:spPr>
      </p:pic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7CD35E1E-E195-41D2-A4D9-D7C6CD54E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478" y="2529645"/>
            <a:ext cx="3632200" cy="1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0B51-BE53-41F5-AAFA-6B821FBB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A7F04-5081-4A93-91E7-81676970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447" y="2543203"/>
            <a:ext cx="8175962" cy="18209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4000">
                <a:cs typeface="Calibri"/>
              </a:rPr>
              <a:t>Viel Dank für Ihre Aufmerksamkeit !!!</a:t>
            </a:r>
          </a:p>
          <a:p>
            <a:pPr marL="0" indent="0">
              <a:buNone/>
            </a:pPr>
            <a:r>
              <a:rPr lang="de-DE" sz="4000">
                <a:cs typeface="Calibri"/>
              </a:rPr>
              <a:t>        Gibt es noch offene Fragen??</a:t>
            </a:r>
          </a:p>
        </p:txBody>
      </p:sp>
    </p:spTree>
    <p:extLst>
      <p:ext uri="{BB962C8B-B14F-4D97-AF65-F5344CB8AC3E}">
        <p14:creationId xmlns:p14="http://schemas.microsoft.com/office/powerpoint/2010/main" val="14790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CD9D9-B38E-4DC0-91A8-5CA2BC3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1. Library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71FFA-5863-4398-8584-06FDE086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02"/>
            <a:ext cx="10515600" cy="4544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Erste Überlegung: Welche Bibliotheken sind für das Projekt nötig? 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537633F3-74AD-4C29-9152-1FBF62D6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929145"/>
            <a:ext cx="8321613" cy="22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0959-8067-4BDB-A1E7-3EAA0E1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Datenset hochladen und Data Reinigung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8940C-74FF-444B-B479-BEB34CF6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Mit Pandas wurde das Dataset hochgeladen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54C4A35-40C0-4DA6-A505-DF9D65E7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" y="1871489"/>
            <a:ext cx="7760898" cy="1174079"/>
          </a:xfrm>
          <a:prstGeom prst="rect">
            <a:avLst/>
          </a:prstGeom>
        </p:spPr>
      </p:pic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70F0F94B-515B-4E41-9F1F-6E984908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3641407"/>
            <a:ext cx="10765765" cy="30113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FAADA4-FCE5-4158-8FE1-CC533F3B198D}"/>
              </a:ext>
            </a:extLst>
          </p:cNvPr>
          <p:cNvSpPr txBox="1"/>
          <p:nvPr/>
        </p:nvSpPr>
        <p:spPr>
          <a:xfrm>
            <a:off x="1015041" y="320039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b="1">
                <a:cs typeface="Calibri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3149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FB4F-7894-48CE-9C85-F94BBF28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Datenset hochladen und Data Reinigung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36DBC-95ED-4309-A0EB-D022E892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Für die Data Reinigung wurde Excel, mit von uns definierten Werten, benutzt. Dies funktioniert mit der Funktion (</a:t>
            </a:r>
            <a:r>
              <a:rPr lang="de-DE" b="1">
                <a:cs typeface="Calibri"/>
              </a:rPr>
              <a:t>Find and </a:t>
            </a:r>
            <a:r>
              <a:rPr lang="de-DE" b="1" err="1">
                <a:cs typeface="Calibri"/>
              </a:rPr>
              <a:t>Replace</a:t>
            </a:r>
            <a:r>
              <a:rPr lang="de-DE" b="1">
                <a:cs typeface="Calibri"/>
              </a:rPr>
              <a:t> STR+H</a:t>
            </a:r>
            <a:r>
              <a:rPr lang="de-DE">
                <a:cs typeface="Calibri"/>
              </a:rPr>
              <a:t>)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E36A143-B949-41FF-B489-6B387911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3078723"/>
            <a:ext cx="10665123" cy="35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EE56E-D3DD-452F-A44C-F0A7D3C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Trennen der Daten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BB17A-FB2E-4430-AC44-2CA6152A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cs typeface="Calibri"/>
              </a:rPr>
              <a:t>Eine Verteilung von 70% für Train Daten und 30% für den Test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AED7CD88-4A38-4FEE-A6A3-B40561B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85" y="2685154"/>
            <a:ext cx="7129584" cy="19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ED591-89E0-4BDB-9B08-46487E9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2. Anwendung des 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42DB5-DD62-4C66-BA6F-F56936B2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4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1- Besten Attribute finden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A- Mit der </a:t>
            </a:r>
            <a:r>
              <a:rPr lang="de-DE" dirty="0" err="1">
                <a:ea typeface="+mn-lt"/>
                <a:cs typeface="+mn-lt"/>
              </a:rPr>
              <a:t>Itertools</a:t>
            </a:r>
            <a:r>
              <a:rPr lang="de-DE" dirty="0">
                <a:ea typeface="+mn-lt"/>
                <a:cs typeface="+mn-lt"/>
              </a:rPr>
              <a:t> Bibliothek werden in zweier- und dann fünfer Kombinationen die Attribute dargestellt.</a:t>
            </a:r>
            <a:endParaRPr lang="de-DE" dirty="0"/>
          </a:p>
        </p:txBody>
      </p:sp>
      <p:pic>
        <p:nvPicPr>
          <p:cNvPr id="5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4A859E52-D0C6-4454-88AE-37B0560F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" y="2998486"/>
            <a:ext cx="4833725" cy="3410986"/>
          </a:xfrm>
          <a:prstGeom prst="rect">
            <a:avLst/>
          </a:prstGeom>
        </p:spPr>
      </p:pic>
      <p:pic>
        <p:nvPicPr>
          <p:cNvPr id="7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571ED05-67B8-47CE-BFCB-6AE47289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39" y="3114540"/>
            <a:ext cx="5577437" cy="28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249B4-6A8A-4F03-AA72-CDC5B5FC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9903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48544-03AC-4A06-B4D1-C72C1031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10515600" cy="4566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1- Beste Attribute finden</a:t>
            </a:r>
            <a:endParaRPr lang="de-DE" dirty="0">
              <a:cs typeface="Calibri" panose="020F0502020204030204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AD6DE33-2242-4BD1-8B33-55A9AF4B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2377243"/>
            <a:ext cx="10708255" cy="3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0D05-A016-4A11-8DEE-21A84A35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2. Anwendung des Kmeans-Verfahrens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BD6E5-5ADB-4AED-A162-4986CE19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1- Besten Attributen finden</a:t>
            </a:r>
          </a:p>
          <a:p>
            <a:pPr marL="914400" lvl="1" indent="-457200"/>
            <a:r>
              <a:rPr lang="de-DE" dirty="0">
                <a:cs typeface="Calibri"/>
              </a:rPr>
              <a:t>B- Alle Daten werden auf 1 normiert</a:t>
            </a:r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75224974-4B53-40F2-BD34-66F36989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3432410"/>
            <a:ext cx="10808896" cy="3400616"/>
          </a:xfrm>
          <a:prstGeom prst="rect">
            <a:avLst/>
          </a:prstGeom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8CDE20D1-69EE-4DBB-BC8D-BFD2F73D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3" y="1489569"/>
            <a:ext cx="5345501" cy="17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768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FA7298B050A74AA7834FBF5BEFC848" ma:contentTypeVersion="4" ma:contentTypeDescription="Ein neues Dokument erstellen." ma:contentTypeScope="" ma:versionID="0571a2674dadec399a0b57c54fe4ad9a">
  <xsd:schema xmlns:xsd="http://www.w3.org/2001/XMLSchema" xmlns:xs="http://www.w3.org/2001/XMLSchema" xmlns:p="http://schemas.microsoft.com/office/2006/metadata/properties" xmlns:ns2="8e2ff630-b60a-40cf-a288-1cf6bdb11df9" targetNamespace="http://schemas.microsoft.com/office/2006/metadata/properties" ma:root="true" ma:fieldsID="f7954effe217f55075a37a7b37763195" ns2:_="">
    <xsd:import namespace="8e2ff630-b60a-40cf-a288-1cf6bdb11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ff630-b60a-40cf-a288-1cf6bdb11d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F7A45-249B-4589-A49B-C26513E8FD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011279-EBF2-4DC7-8ECF-914EFA3EE54B}"/>
</file>

<file path=customXml/itemProps3.xml><?xml version="1.0" encoding="utf-8"?>
<ds:datastoreItem xmlns:ds="http://schemas.openxmlformats.org/officeDocument/2006/customXml" ds:itemID="{6AAF3FA0-D87D-4D77-B355-5153C963E2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Thema: Stroke Prediction Vorhersagung von Schlaganfällen</vt:lpstr>
      <vt:lpstr>Inhaltsverzeichnis</vt:lpstr>
      <vt:lpstr>1. Library </vt:lpstr>
      <vt:lpstr>Datenset hochladen und Data Reinigung</vt:lpstr>
      <vt:lpstr>Datenset hochladen und Data Reinigung</vt:lpstr>
      <vt:lpstr>Trennen der Daten</vt:lpstr>
      <vt:lpstr>2. Anwendung des Kmeans-Verfahrens</vt:lpstr>
      <vt:lpstr>2. Anwendung des Kmeans-Verfahrens</vt:lpstr>
      <vt:lpstr>2. Anwendung des Kmeans-Verfahrens</vt:lpstr>
      <vt:lpstr>2. Anwendung des Kmeans-Verfahrens</vt:lpstr>
      <vt:lpstr>2. Anwendung des Kmeans-Verfahrens</vt:lpstr>
      <vt:lpstr>2. Anwendung des Kmeans-Verfahrens</vt:lpstr>
      <vt:lpstr>2. Anwendung des Kmeans-Verfahrens</vt:lpstr>
      <vt:lpstr>2. Anwendung des Kmeans-Verfahrens</vt:lpstr>
      <vt:lpstr>2. Anwendung des Kmeans-Verfahrens</vt:lpstr>
      <vt:lpstr>2. Anwendung des Kmeans-Verfahrens</vt:lpstr>
      <vt:lpstr>3. Predictive Ermitteln</vt:lpstr>
      <vt:lpstr>3. Predictive Ermitteln</vt:lpstr>
      <vt:lpstr>3. Predictive Ermitteln</vt:lpstr>
      <vt:lpstr>4. Konfusionsmatrix ermitteln</vt:lpstr>
      <vt:lpstr>4. Konfusionsmatrix ermitteln</vt:lpstr>
      <vt:lpstr>4. Konfusionsmatrix ermitteln</vt:lpstr>
      <vt:lpstr>5. Precision ermitteln</vt:lpstr>
      <vt:lpstr>6. Accuracy berechen</vt:lpstr>
      <vt:lpstr>7. Andere Verteilung 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22</cp:revision>
  <dcterms:created xsi:type="dcterms:W3CDTF">2021-06-20T10:29:30Z</dcterms:created>
  <dcterms:modified xsi:type="dcterms:W3CDTF">2021-06-22T08:31:07Z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0x010100FAFA7298B050A74AA7834FBF5BEFC848</vt:lpwstr>
  </property>
</Properties>
</file>