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4" r:id="rId4"/>
    <p:sldId id="265" r:id="rId5"/>
    <p:sldId id="263" r:id="rId6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8" d="100"/>
          <a:sy n="18" d="100"/>
        </p:scale>
        <p:origin x="30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47D7-9DDE-47C7-9B91-FD1AF21BA93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BF19-911C-44AA-BE59-BC0DDB9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7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47D7-9DDE-47C7-9B91-FD1AF21BA93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BF19-911C-44AA-BE59-BC0DDB9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47D7-9DDE-47C7-9B91-FD1AF21BA93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BF19-911C-44AA-BE59-BC0DDB9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47D7-9DDE-47C7-9B91-FD1AF21BA93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BF19-911C-44AA-BE59-BC0DDB9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7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47D7-9DDE-47C7-9B91-FD1AF21BA93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BF19-911C-44AA-BE59-BC0DDB9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8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47D7-9DDE-47C7-9B91-FD1AF21BA93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BF19-911C-44AA-BE59-BC0DDB9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47D7-9DDE-47C7-9B91-FD1AF21BA93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BF19-911C-44AA-BE59-BC0DDB9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8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47D7-9DDE-47C7-9B91-FD1AF21BA93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BF19-911C-44AA-BE59-BC0DDB9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5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47D7-9DDE-47C7-9B91-FD1AF21BA93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BF19-911C-44AA-BE59-BC0DDB9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7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47D7-9DDE-47C7-9B91-FD1AF21BA93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BF19-911C-44AA-BE59-BC0DDB9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7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47D7-9DDE-47C7-9B91-FD1AF21BA93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BF19-911C-44AA-BE59-BC0DDB9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6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47D7-9DDE-47C7-9B91-FD1AF21BA93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3BF19-911C-44AA-BE59-BC0DDB9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9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7D031B-712B-8555-69A1-C90099D44F45}"/>
              </a:ext>
            </a:extLst>
          </p:cNvPr>
          <p:cNvSpPr/>
          <p:nvPr/>
        </p:nvSpPr>
        <p:spPr>
          <a:xfrm>
            <a:off x="0" y="0"/>
            <a:ext cx="15491012" cy="26732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FF9A0F-2744-9215-D950-123ACDDCE7F6}"/>
              </a:ext>
            </a:extLst>
          </p:cNvPr>
          <p:cNvSpPr/>
          <p:nvPr/>
        </p:nvSpPr>
        <p:spPr>
          <a:xfrm>
            <a:off x="15491012" y="-6"/>
            <a:ext cx="14784666" cy="1301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D3874F-FA93-79AB-F9DB-C635320EF073}"/>
              </a:ext>
            </a:extLst>
          </p:cNvPr>
          <p:cNvSpPr/>
          <p:nvPr/>
        </p:nvSpPr>
        <p:spPr>
          <a:xfrm>
            <a:off x="15491012" y="13016751"/>
            <a:ext cx="14784666" cy="13715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002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2D scatter plot</a:t>
            </a:r>
          </a:p>
          <a:p>
            <a:pPr marL="16002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Show patient’s data over time for comparison/trend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032FB-4075-9B42-B4F2-072ECA0F0362}"/>
              </a:ext>
            </a:extLst>
          </p:cNvPr>
          <p:cNvSpPr/>
          <p:nvPr/>
        </p:nvSpPr>
        <p:spPr>
          <a:xfrm>
            <a:off x="0" y="26732753"/>
            <a:ext cx="21860080" cy="1606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D9FEC-FE72-0883-46E7-513BA13EE7DE}"/>
              </a:ext>
            </a:extLst>
          </p:cNvPr>
          <p:cNvSpPr/>
          <p:nvPr/>
        </p:nvSpPr>
        <p:spPr>
          <a:xfrm>
            <a:off x="21860080" y="26732751"/>
            <a:ext cx="8407195" cy="16061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Answer blood pressure trends over time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Only for one specific patient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B130C-C739-BA0E-1D5D-1293E24E81AF}"/>
              </a:ext>
            </a:extLst>
          </p:cNvPr>
          <p:cNvSpPr txBox="1"/>
          <p:nvPr/>
        </p:nvSpPr>
        <p:spPr>
          <a:xfrm>
            <a:off x="0" y="0"/>
            <a:ext cx="33954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1.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37737-5569-0B59-0BC1-8A21A196D2FB}"/>
              </a:ext>
            </a:extLst>
          </p:cNvPr>
          <p:cNvSpPr txBox="1"/>
          <p:nvPr/>
        </p:nvSpPr>
        <p:spPr>
          <a:xfrm>
            <a:off x="15491012" y="0"/>
            <a:ext cx="3337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2. 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91FC2-DB32-E8CF-28B5-0CC6355B0401}"/>
              </a:ext>
            </a:extLst>
          </p:cNvPr>
          <p:cNvSpPr txBox="1"/>
          <p:nvPr/>
        </p:nvSpPr>
        <p:spPr>
          <a:xfrm>
            <a:off x="15491012" y="13016748"/>
            <a:ext cx="5569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3. Categorize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2E0BD-0009-04E4-3B2F-1202DBA085D5}"/>
              </a:ext>
            </a:extLst>
          </p:cNvPr>
          <p:cNvSpPr txBox="1"/>
          <p:nvPr/>
        </p:nvSpPr>
        <p:spPr>
          <a:xfrm>
            <a:off x="0" y="26732753"/>
            <a:ext cx="9597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4. Combine and Refine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FA619-E387-4CF9-3CD6-BDBFC0295797}"/>
              </a:ext>
            </a:extLst>
          </p:cNvPr>
          <p:cNvSpPr txBox="1"/>
          <p:nvPr/>
        </p:nvSpPr>
        <p:spPr>
          <a:xfrm>
            <a:off x="21860080" y="26732750"/>
            <a:ext cx="49837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5. Question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6CC5B8-B0A1-8E33-DB35-F488F1DB5EC0}"/>
              </a:ext>
            </a:extLst>
          </p:cNvPr>
          <p:cNvSpPr txBox="1"/>
          <p:nvPr/>
        </p:nvSpPr>
        <p:spPr>
          <a:xfrm>
            <a:off x="2148114" y="6386431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Diastolic (percentile)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33E7F3-2FC5-A8BB-1CC6-ECEF41FD6FD9}"/>
              </a:ext>
            </a:extLst>
          </p:cNvPr>
          <p:cNvSpPr txBox="1"/>
          <p:nvPr/>
        </p:nvSpPr>
        <p:spPr>
          <a:xfrm rot="16200000">
            <a:off x="-374215" y="4042374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Systolic (percentile)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49658D-ADB9-3A54-D825-30474F80CBB0}"/>
              </a:ext>
            </a:extLst>
          </p:cNvPr>
          <p:cNvSpPr/>
          <p:nvPr/>
        </p:nvSpPr>
        <p:spPr>
          <a:xfrm>
            <a:off x="1882587" y="2104572"/>
            <a:ext cx="4184384" cy="42019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0F637C-D834-5F0D-AC56-F5E140429A59}"/>
              </a:ext>
            </a:extLst>
          </p:cNvPr>
          <p:cNvSpPr/>
          <p:nvPr/>
        </p:nvSpPr>
        <p:spPr>
          <a:xfrm>
            <a:off x="2608302" y="2826694"/>
            <a:ext cx="2732956" cy="27444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C235EB-5684-88F7-5B73-0082745B8ADC}"/>
              </a:ext>
            </a:extLst>
          </p:cNvPr>
          <p:cNvCxnSpPr/>
          <p:nvPr/>
        </p:nvCxnSpPr>
        <p:spPr>
          <a:xfrm flipV="1">
            <a:off x="1882588" y="1721224"/>
            <a:ext cx="0" cy="45720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E1F904-40F5-2228-8B6F-A48C662F04A7}"/>
              </a:ext>
            </a:extLst>
          </p:cNvPr>
          <p:cNvCxnSpPr/>
          <p:nvPr/>
        </p:nvCxnSpPr>
        <p:spPr>
          <a:xfrm>
            <a:off x="1882588" y="6293224"/>
            <a:ext cx="457200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A67544F-7432-A2CB-95E7-341939479A4B}"/>
              </a:ext>
            </a:extLst>
          </p:cNvPr>
          <p:cNvSpPr/>
          <p:nvPr/>
        </p:nvSpPr>
        <p:spPr>
          <a:xfrm>
            <a:off x="3392072" y="3613750"/>
            <a:ext cx="1165414" cy="1170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52FEA4-BCA9-7133-1B8C-EA1AAFDD506C}"/>
              </a:ext>
            </a:extLst>
          </p:cNvPr>
          <p:cNvSpPr/>
          <p:nvPr/>
        </p:nvSpPr>
        <p:spPr>
          <a:xfrm>
            <a:off x="3237707" y="4599631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604834-59FA-9313-1350-6814B94AB196}"/>
              </a:ext>
            </a:extLst>
          </p:cNvPr>
          <p:cNvSpPr/>
          <p:nvPr/>
        </p:nvSpPr>
        <p:spPr>
          <a:xfrm>
            <a:off x="3083341" y="4711475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5E303A-3233-7066-74EE-41216EDEA95D}"/>
              </a:ext>
            </a:extLst>
          </p:cNvPr>
          <p:cNvSpPr/>
          <p:nvPr/>
        </p:nvSpPr>
        <p:spPr>
          <a:xfrm>
            <a:off x="3515286" y="5116530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4C4280-3BC1-128A-AEFC-EBED29703961}"/>
              </a:ext>
            </a:extLst>
          </p:cNvPr>
          <p:cNvSpPr/>
          <p:nvPr/>
        </p:nvSpPr>
        <p:spPr>
          <a:xfrm>
            <a:off x="3765176" y="4527060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630555-60AF-F645-64D0-11FAC630644D}"/>
              </a:ext>
            </a:extLst>
          </p:cNvPr>
          <p:cNvSpPr/>
          <p:nvPr/>
        </p:nvSpPr>
        <p:spPr>
          <a:xfrm>
            <a:off x="3201421" y="5168367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918480-6B29-B0AD-2C18-AE363010F23B}"/>
              </a:ext>
            </a:extLst>
          </p:cNvPr>
          <p:cNvSpPr/>
          <p:nvPr/>
        </p:nvSpPr>
        <p:spPr>
          <a:xfrm>
            <a:off x="3322748" y="5793801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4A655C-3FAE-40C1-EBFE-9891C44B9214}"/>
              </a:ext>
            </a:extLst>
          </p:cNvPr>
          <p:cNvSpPr/>
          <p:nvPr/>
        </p:nvSpPr>
        <p:spPr>
          <a:xfrm>
            <a:off x="2843650" y="5152815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606263-2D4A-119B-8DC3-E0719E19643C}"/>
              </a:ext>
            </a:extLst>
          </p:cNvPr>
          <p:cNvSpPr/>
          <p:nvPr/>
        </p:nvSpPr>
        <p:spPr>
          <a:xfrm>
            <a:off x="3793055" y="4839968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D8B16B-1537-0D62-FDE7-948C9EC828F8}"/>
              </a:ext>
            </a:extLst>
          </p:cNvPr>
          <p:cNvSpPr/>
          <p:nvPr/>
        </p:nvSpPr>
        <p:spPr>
          <a:xfrm>
            <a:off x="3237706" y="5012795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4C403E-0A2D-A392-E67F-C71EA40AA7CD}"/>
              </a:ext>
            </a:extLst>
          </p:cNvPr>
          <p:cNvSpPr txBox="1"/>
          <p:nvPr/>
        </p:nvSpPr>
        <p:spPr>
          <a:xfrm>
            <a:off x="9366460" y="6399699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Diastolic (percentile)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4FDD6-FE63-AF3C-FB5E-563D5A0E78FD}"/>
              </a:ext>
            </a:extLst>
          </p:cNvPr>
          <p:cNvSpPr txBox="1"/>
          <p:nvPr/>
        </p:nvSpPr>
        <p:spPr>
          <a:xfrm rot="16200000">
            <a:off x="6844131" y="4055642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Systolic (percentile)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2893BA-067E-7762-324D-F76EE8616A2A}"/>
              </a:ext>
            </a:extLst>
          </p:cNvPr>
          <p:cNvSpPr/>
          <p:nvPr/>
        </p:nvSpPr>
        <p:spPr>
          <a:xfrm>
            <a:off x="9100933" y="2117840"/>
            <a:ext cx="4184384" cy="4201920"/>
          </a:xfrm>
          <a:prstGeom prst="rect">
            <a:avLst/>
          </a:prstGeom>
          <a:gradFill flip="none" rotWithShape="1">
            <a:gsLst>
              <a:gs pos="21000">
                <a:schemeClr val="bg1"/>
              </a:gs>
              <a:gs pos="65000">
                <a:srgbClr val="FFC000"/>
              </a:gs>
              <a:gs pos="40000">
                <a:srgbClr val="FFC000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AC6585-44D2-9968-84B9-7F8A64EEA91E}"/>
              </a:ext>
            </a:extLst>
          </p:cNvPr>
          <p:cNvCxnSpPr/>
          <p:nvPr/>
        </p:nvCxnSpPr>
        <p:spPr>
          <a:xfrm flipV="1">
            <a:off x="9100934" y="1734492"/>
            <a:ext cx="0" cy="45720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C628FA-958A-D480-E2BF-6C3F019ACD73}"/>
              </a:ext>
            </a:extLst>
          </p:cNvPr>
          <p:cNvCxnSpPr/>
          <p:nvPr/>
        </p:nvCxnSpPr>
        <p:spPr>
          <a:xfrm>
            <a:off x="9100934" y="6306492"/>
            <a:ext cx="457200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AF5B4AF-7CC8-FABF-A315-261811BE2657}"/>
              </a:ext>
            </a:extLst>
          </p:cNvPr>
          <p:cNvSpPr/>
          <p:nvPr/>
        </p:nvSpPr>
        <p:spPr>
          <a:xfrm>
            <a:off x="10456053" y="4612899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4A8572-4A17-3385-2BC3-72DBF998A3FB}"/>
              </a:ext>
            </a:extLst>
          </p:cNvPr>
          <p:cNvSpPr/>
          <p:nvPr/>
        </p:nvSpPr>
        <p:spPr>
          <a:xfrm>
            <a:off x="10301687" y="4724743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841BAA-69F2-733C-EFCD-AD25FE5A0A83}"/>
              </a:ext>
            </a:extLst>
          </p:cNvPr>
          <p:cNvSpPr/>
          <p:nvPr/>
        </p:nvSpPr>
        <p:spPr>
          <a:xfrm>
            <a:off x="10733632" y="5129798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468261-F0A2-2865-BCCC-E8175FA5EE17}"/>
              </a:ext>
            </a:extLst>
          </p:cNvPr>
          <p:cNvSpPr/>
          <p:nvPr/>
        </p:nvSpPr>
        <p:spPr>
          <a:xfrm>
            <a:off x="10983522" y="4540328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35ED9AF-A4C4-A022-630C-9EAF8B8D65E3}"/>
              </a:ext>
            </a:extLst>
          </p:cNvPr>
          <p:cNvSpPr/>
          <p:nvPr/>
        </p:nvSpPr>
        <p:spPr>
          <a:xfrm>
            <a:off x="10419767" y="5181635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6629A9-86F2-5EAD-43EC-FADB05F4ABE9}"/>
              </a:ext>
            </a:extLst>
          </p:cNvPr>
          <p:cNvSpPr/>
          <p:nvPr/>
        </p:nvSpPr>
        <p:spPr>
          <a:xfrm>
            <a:off x="10541094" y="5807069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E742041-D53C-9C6E-0330-9B7B3D6AD194}"/>
              </a:ext>
            </a:extLst>
          </p:cNvPr>
          <p:cNvSpPr/>
          <p:nvPr/>
        </p:nvSpPr>
        <p:spPr>
          <a:xfrm>
            <a:off x="10061996" y="5166083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72869E6-158C-013D-61F8-4CA3F8A824A9}"/>
              </a:ext>
            </a:extLst>
          </p:cNvPr>
          <p:cNvSpPr/>
          <p:nvPr/>
        </p:nvSpPr>
        <p:spPr>
          <a:xfrm>
            <a:off x="11011401" y="4853236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C553FF9-894C-0FF8-2E2F-572C1136E9A9}"/>
              </a:ext>
            </a:extLst>
          </p:cNvPr>
          <p:cNvSpPr/>
          <p:nvPr/>
        </p:nvSpPr>
        <p:spPr>
          <a:xfrm>
            <a:off x="10456052" y="5026063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9D842F-82D9-2107-9B20-D8088FDA2D50}"/>
              </a:ext>
            </a:extLst>
          </p:cNvPr>
          <p:cNvSpPr txBox="1"/>
          <p:nvPr/>
        </p:nvSpPr>
        <p:spPr>
          <a:xfrm>
            <a:off x="2148114" y="12276244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Diastolic (percentile)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F27750-6F3C-FF61-BAA3-B7A5A52569A0}"/>
              </a:ext>
            </a:extLst>
          </p:cNvPr>
          <p:cNvSpPr txBox="1"/>
          <p:nvPr/>
        </p:nvSpPr>
        <p:spPr>
          <a:xfrm rot="16200000">
            <a:off x="-374215" y="9932187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Systolic (percentile)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15C0FA-0A8A-87A1-33ED-A7153B6CBB92}"/>
              </a:ext>
            </a:extLst>
          </p:cNvPr>
          <p:cNvSpPr/>
          <p:nvPr/>
        </p:nvSpPr>
        <p:spPr>
          <a:xfrm>
            <a:off x="1882587" y="7994385"/>
            <a:ext cx="4184384" cy="4201920"/>
          </a:xfrm>
          <a:prstGeom prst="rect">
            <a:avLst/>
          </a:prstGeom>
          <a:gradFill flip="none" rotWithShape="1">
            <a:gsLst>
              <a:gs pos="21000">
                <a:schemeClr val="bg1"/>
              </a:gs>
              <a:gs pos="65000">
                <a:srgbClr val="FFC000"/>
              </a:gs>
              <a:gs pos="40000">
                <a:srgbClr val="FFC000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0FC7C3-90D6-E5E9-81F6-5DD18BE6F312}"/>
              </a:ext>
            </a:extLst>
          </p:cNvPr>
          <p:cNvCxnSpPr/>
          <p:nvPr/>
        </p:nvCxnSpPr>
        <p:spPr>
          <a:xfrm flipV="1">
            <a:off x="1882588" y="7611037"/>
            <a:ext cx="0" cy="45720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5F05CD-9228-9470-1EF4-B4CD4CDDFFCE}"/>
              </a:ext>
            </a:extLst>
          </p:cNvPr>
          <p:cNvCxnSpPr/>
          <p:nvPr/>
        </p:nvCxnSpPr>
        <p:spPr>
          <a:xfrm>
            <a:off x="1882588" y="12183037"/>
            <a:ext cx="457200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81A9D950-2ED1-4974-71F9-4099A5F7C947}"/>
              </a:ext>
            </a:extLst>
          </p:cNvPr>
          <p:cNvSpPr/>
          <p:nvPr/>
        </p:nvSpPr>
        <p:spPr>
          <a:xfrm>
            <a:off x="3237706" y="10489443"/>
            <a:ext cx="109728" cy="1097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19C4E5C-CF2E-74D0-565F-CB5889401001}"/>
              </a:ext>
            </a:extLst>
          </p:cNvPr>
          <p:cNvSpPr/>
          <p:nvPr/>
        </p:nvSpPr>
        <p:spPr>
          <a:xfrm>
            <a:off x="3083340" y="10601287"/>
            <a:ext cx="146304" cy="1463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CDAF9D-267F-3175-71AC-A577EF577450}"/>
              </a:ext>
            </a:extLst>
          </p:cNvPr>
          <p:cNvSpPr/>
          <p:nvPr/>
        </p:nvSpPr>
        <p:spPr>
          <a:xfrm>
            <a:off x="3515285" y="11006342"/>
            <a:ext cx="128016" cy="128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44ADF96-90F9-A134-4AA9-8C865A317044}"/>
              </a:ext>
            </a:extLst>
          </p:cNvPr>
          <p:cNvSpPr/>
          <p:nvPr/>
        </p:nvSpPr>
        <p:spPr>
          <a:xfrm>
            <a:off x="3765176" y="10416873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B943266-FDA1-49E3-793F-50C2329DF8A0}"/>
              </a:ext>
            </a:extLst>
          </p:cNvPr>
          <p:cNvSpPr/>
          <p:nvPr/>
        </p:nvSpPr>
        <p:spPr>
          <a:xfrm>
            <a:off x="3201420" y="11058179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56E7E7-5772-9202-64D9-E5440DF86373}"/>
              </a:ext>
            </a:extLst>
          </p:cNvPr>
          <p:cNvSpPr/>
          <p:nvPr/>
        </p:nvSpPr>
        <p:spPr>
          <a:xfrm>
            <a:off x="3322747" y="11683613"/>
            <a:ext cx="201168" cy="2011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775ACE6-F054-EC59-C0D0-F6F8B3657C56}"/>
              </a:ext>
            </a:extLst>
          </p:cNvPr>
          <p:cNvSpPr/>
          <p:nvPr/>
        </p:nvSpPr>
        <p:spPr>
          <a:xfrm>
            <a:off x="2843649" y="11042627"/>
            <a:ext cx="219456" cy="2194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3987749-8D78-E58D-60A3-DE3703A04019}"/>
              </a:ext>
            </a:extLst>
          </p:cNvPr>
          <p:cNvSpPr/>
          <p:nvPr/>
        </p:nvSpPr>
        <p:spPr>
          <a:xfrm>
            <a:off x="3793055" y="1072978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7F2C8AF-2D2E-F08D-A7C9-496A767C9ABA}"/>
              </a:ext>
            </a:extLst>
          </p:cNvPr>
          <p:cNvSpPr/>
          <p:nvPr/>
        </p:nvSpPr>
        <p:spPr>
          <a:xfrm>
            <a:off x="3237705" y="10902607"/>
            <a:ext cx="164592" cy="1645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8F9A674-40C0-6FBC-26FC-4DEAA46E3D01}"/>
              </a:ext>
            </a:extLst>
          </p:cNvPr>
          <p:cNvSpPr/>
          <p:nvPr/>
        </p:nvSpPr>
        <p:spPr>
          <a:xfrm>
            <a:off x="6342676" y="9129274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CEB12AD-6A9D-F647-B1C5-45E245CDEF0C}"/>
              </a:ext>
            </a:extLst>
          </p:cNvPr>
          <p:cNvSpPr/>
          <p:nvPr/>
        </p:nvSpPr>
        <p:spPr>
          <a:xfrm>
            <a:off x="6273396" y="10197417"/>
            <a:ext cx="219456" cy="2194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987EF2-127C-C901-742C-5B02D842A0D3}"/>
              </a:ext>
            </a:extLst>
          </p:cNvPr>
          <p:cNvCxnSpPr/>
          <p:nvPr/>
        </p:nvCxnSpPr>
        <p:spPr>
          <a:xfrm>
            <a:off x="6378961" y="9288931"/>
            <a:ext cx="0" cy="820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138FEF3-1723-059B-E74F-06D174863FBB}"/>
              </a:ext>
            </a:extLst>
          </p:cNvPr>
          <p:cNvSpPr txBox="1"/>
          <p:nvPr/>
        </p:nvSpPr>
        <p:spPr>
          <a:xfrm rot="5400000">
            <a:off x="6246553" y="9541763"/>
            <a:ext cx="63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D4B2018-636D-71C7-1F37-EBD18D5CDEB1}"/>
              </a:ext>
            </a:extLst>
          </p:cNvPr>
          <p:cNvSpPr txBox="1"/>
          <p:nvPr/>
        </p:nvSpPr>
        <p:spPr>
          <a:xfrm>
            <a:off x="2235199" y="17781135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Systolic (percentile)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5F0F35-2C03-11FB-D25E-BC552358BE64}"/>
              </a:ext>
            </a:extLst>
          </p:cNvPr>
          <p:cNvSpPr txBox="1"/>
          <p:nvPr/>
        </p:nvSpPr>
        <p:spPr>
          <a:xfrm rot="16200000">
            <a:off x="-287130" y="15437078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6474B97-C93B-FA17-392C-FF78544CB4AF}"/>
              </a:ext>
            </a:extLst>
          </p:cNvPr>
          <p:cNvSpPr/>
          <p:nvPr/>
        </p:nvSpPr>
        <p:spPr>
          <a:xfrm>
            <a:off x="1969672" y="13499276"/>
            <a:ext cx="4184384" cy="4201920"/>
          </a:xfrm>
          <a:prstGeom prst="rect">
            <a:avLst/>
          </a:prstGeom>
          <a:gradFill flip="none" rotWithShape="1">
            <a:gsLst>
              <a:gs pos="47000">
                <a:schemeClr val="bg1"/>
              </a:gs>
              <a:gs pos="100000">
                <a:srgbClr val="FF0000"/>
              </a:gs>
              <a:gs pos="68000">
                <a:srgbClr val="FFC000"/>
              </a:gs>
              <a:gs pos="21000">
                <a:srgbClr val="FFC000"/>
              </a:gs>
              <a:gs pos="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9135095-C039-003D-7A29-203D8DF0A171}"/>
              </a:ext>
            </a:extLst>
          </p:cNvPr>
          <p:cNvCxnSpPr/>
          <p:nvPr/>
        </p:nvCxnSpPr>
        <p:spPr>
          <a:xfrm flipV="1">
            <a:off x="1969673" y="13115928"/>
            <a:ext cx="0" cy="45720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50D32E2-8DAA-DBF8-3205-19367A1288A8}"/>
              </a:ext>
            </a:extLst>
          </p:cNvPr>
          <p:cNvCxnSpPr/>
          <p:nvPr/>
        </p:nvCxnSpPr>
        <p:spPr>
          <a:xfrm>
            <a:off x="1969673" y="17687928"/>
            <a:ext cx="457200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C9400FB1-643B-40A6-2B3D-A774940F1F68}"/>
              </a:ext>
            </a:extLst>
          </p:cNvPr>
          <p:cNvSpPr/>
          <p:nvPr/>
        </p:nvSpPr>
        <p:spPr>
          <a:xfrm>
            <a:off x="4771853" y="15616205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AD5CD67-9D48-8077-C84B-9BE65B1AAA2F}"/>
              </a:ext>
            </a:extLst>
          </p:cNvPr>
          <p:cNvSpPr/>
          <p:nvPr/>
        </p:nvSpPr>
        <p:spPr>
          <a:xfrm>
            <a:off x="5117922" y="15836776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5E9E1BE-9C56-5E3B-D839-47FA58649581}"/>
              </a:ext>
            </a:extLst>
          </p:cNvPr>
          <p:cNvSpPr/>
          <p:nvPr/>
        </p:nvSpPr>
        <p:spPr>
          <a:xfrm>
            <a:off x="3926056" y="17160943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054D07F-9C2B-0E44-8E29-1D8FD47AA575}"/>
              </a:ext>
            </a:extLst>
          </p:cNvPr>
          <p:cNvSpPr/>
          <p:nvPr/>
        </p:nvSpPr>
        <p:spPr>
          <a:xfrm>
            <a:off x="4257777" y="16485745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A5232C8-C5D2-D9C8-6951-883D4A4B5958}"/>
              </a:ext>
            </a:extLst>
          </p:cNvPr>
          <p:cNvSpPr/>
          <p:nvPr/>
        </p:nvSpPr>
        <p:spPr>
          <a:xfrm>
            <a:off x="3636047" y="17501344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F290F85-84B8-637E-BDE6-D05EBDE8433F}"/>
              </a:ext>
            </a:extLst>
          </p:cNvPr>
          <p:cNvSpPr/>
          <p:nvPr/>
        </p:nvSpPr>
        <p:spPr>
          <a:xfrm>
            <a:off x="4323122" y="16080062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1EEBEBF-BC9D-371B-3184-D2A60C498D66}"/>
              </a:ext>
            </a:extLst>
          </p:cNvPr>
          <p:cNvSpPr/>
          <p:nvPr/>
        </p:nvSpPr>
        <p:spPr>
          <a:xfrm>
            <a:off x="3720483" y="17059989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0823603-30BE-8156-81E3-650355C870F0}"/>
              </a:ext>
            </a:extLst>
          </p:cNvPr>
          <p:cNvSpPr/>
          <p:nvPr/>
        </p:nvSpPr>
        <p:spPr>
          <a:xfrm>
            <a:off x="4473651" y="16184507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37F7FB0-3581-FB63-C870-5BD052373327}"/>
              </a:ext>
            </a:extLst>
          </p:cNvPr>
          <p:cNvSpPr/>
          <p:nvPr/>
        </p:nvSpPr>
        <p:spPr>
          <a:xfrm>
            <a:off x="3903380" y="16654305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47123D4-966D-2F2F-5E6C-D0EF61527551}"/>
              </a:ext>
            </a:extLst>
          </p:cNvPr>
          <p:cNvSpPr txBox="1"/>
          <p:nvPr/>
        </p:nvSpPr>
        <p:spPr>
          <a:xfrm>
            <a:off x="7087241" y="17796233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Diastolic (percentile)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D4CDAFD-983A-E072-C774-140D32BC890F}"/>
              </a:ext>
            </a:extLst>
          </p:cNvPr>
          <p:cNvSpPr/>
          <p:nvPr/>
        </p:nvSpPr>
        <p:spPr>
          <a:xfrm>
            <a:off x="6821714" y="13514374"/>
            <a:ext cx="4184384" cy="4201920"/>
          </a:xfrm>
          <a:prstGeom prst="rect">
            <a:avLst/>
          </a:prstGeom>
          <a:gradFill flip="none" rotWithShape="1">
            <a:gsLst>
              <a:gs pos="47000">
                <a:schemeClr val="bg1"/>
              </a:gs>
              <a:gs pos="100000">
                <a:srgbClr val="FF0000"/>
              </a:gs>
              <a:gs pos="68000">
                <a:srgbClr val="FFC000"/>
              </a:gs>
              <a:gs pos="21000">
                <a:srgbClr val="FFC000"/>
              </a:gs>
              <a:gs pos="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2FB55EF-DB60-7AE8-EDC8-AD413B8304C2}"/>
              </a:ext>
            </a:extLst>
          </p:cNvPr>
          <p:cNvCxnSpPr/>
          <p:nvPr/>
        </p:nvCxnSpPr>
        <p:spPr>
          <a:xfrm>
            <a:off x="6821715" y="17703026"/>
            <a:ext cx="457200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5F6FE80B-069C-24EF-C883-3AA9ECC5703D}"/>
              </a:ext>
            </a:extLst>
          </p:cNvPr>
          <p:cNvSpPr/>
          <p:nvPr/>
        </p:nvSpPr>
        <p:spPr>
          <a:xfrm>
            <a:off x="8871636" y="15831251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6ECBEA8-4467-5FA8-3B9D-B9078A3575DD}"/>
              </a:ext>
            </a:extLst>
          </p:cNvPr>
          <p:cNvSpPr/>
          <p:nvPr/>
        </p:nvSpPr>
        <p:spPr>
          <a:xfrm>
            <a:off x="9133493" y="15619255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A95498C3-8B7A-41AA-8ECA-2167AEA9393D}"/>
              </a:ext>
            </a:extLst>
          </p:cNvPr>
          <p:cNvSpPr/>
          <p:nvPr/>
        </p:nvSpPr>
        <p:spPr>
          <a:xfrm>
            <a:off x="8778098" y="17176041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7CB3684-8486-A395-AC98-3BFBB48EF0E3}"/>
              </a:ext>
            </a:extLst>
          </p:cNvPr>
          <p:cNvSpPr/>
          <p:nvPr/>
        </p:nvSpPr>
        <p:spPr>
          <a:xfrm>
            <a:off x="9109819" y="16500843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6A9879A-D132-2639-CB9E-0E2D71BE4B0A}"/>
              </a:ext>
            </a:extLst>
          </p:cNvPr>
          <p:cNvSpPr/>
          <p:nvPr/>
        </p:nvSpPr>
        <p:spPr>
          <a:xfrm>
            <a:off x="8488089" y="17516442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7B58C38-F4D8-2E4B-E00C-9901CF2FA9AA}"/>
              </a:ext>
            </a:extLst>
          </p:cNvPr>
          <p:cNvSpPr/>
          <p:nvPr/>
        </p:nvSpPr>
        <p:spPr>
          <a:xfrm>
            <a:off x="8705527" y="16180833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D7F50287-DA4B-A685-4E49-81200E460E72}"/>
              </a:ext>
            </a:extLst>
          </p:cNvPr>
          <p:cNvSpPr/>
          <p:nvPr/>
        </p:nvSpPr>
        <p:spPr>
          <a:xfrm>
            <a:off x="8572525" y="17075087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7D80360-710C-EC69-C73F-68234C404C54}"/>
              </a:ext>
            </a:extLst>
          </p:cNvPr>
          <p:cNvSpPr/>
          <p:nvPr/>
        </p:nvSpPr>
        <p:spPr>
          <a:xfrm>
            <a:off x="9107715" y="16084991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3532749-21AE-7100-A4DA-2C41131E79D0}"/>
              </a:ext>
            </a:extLst>
          </p:cNvPr>
          <p:cNvSpPr/>
          <p:nvPr/>
        </p:nvSpPr>
        <p:spPr>
          <a:xfrm>
            <a:off x="8755422" y="16669403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A2F205B-50B1-4565-03D3-FCED33BFB252}"/>
              </a:ext>
            </a:extLst>
          </p:cNvPr>
          <p:cNvCxnSpPr>
            <a:stCxn id="132" idx="2"/>
            <a:endCxn id="160" idx="6"/>
          </p:cNvCxnSpPr>
          <p:nvPr/>
        </p:nvCxnSpPr>
        <p:spPr>
          <a:xfrm>
            <a:off x="3636047" y="17537630"/>
            <a:ext cx="4924613" cy="15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8F6104-5DE9-4413-1F9A-8EEC30BEE135}"/>
              </a:ext>
            </a:extLst>
          </p:cNvPr>
          <p:cNvCxnSpPr>
            <a:cxnSpLocks/>
            <a:stCxn id="130" idx="6"/>
            <a:endCxn id="158" idx="2"/>
          </p:cNvCxnSpPr>
          <p:nvPr/>
        </p:nvCxnSpPr>
        <p:spPr>
          <a:xfrm>
            <a:off x="3998627" y="17197229"/>
            <a:ext cx="4779471" cy="15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4BB1F39-5F51-51EE-AAD3-4E66D7D9338B}"/>
              </a:ext>
            </a:extLst>
          </p:cNvPr>
          <p:cNvCxnSpPr>
            <a:stCxn id="134" idx="6"/>
            <a:endCxn id="162" idx="2"/>
          </p:cNvCxnSpPr>
          <p:nvPr/>
        </p:nvCxnSpPr>
        <p:spPr>
          <a:xfrm>
            <a:off x="3793054" y="17096275"/>
            <a:ext cx="4779471" cy="15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9C5303F-FA1A-8C5E-FC84-93F4436440D7}"/>
              </a:ext>
            </a:extLst>
          </p:cNvPr>
          <p:cNvCxnSpPr>
            <a:stCxn id="136" idx="6"/>
            <a:endCxn id="164" idx="2"/>
          </p:cNvCxnSpPr>
          <p:nvPr/>
        </p:nvCxnSpPr>
        <p:spPr>
          <a:xfrm>
            <a:off x="3975951" y="16690591"/>
            <a:ext cx="4779471" cy="15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7D1895F-8A35-CD96-ABDB-6DF699F733A4}"/>
              </a:ext>
            </a:extLst>
          </p:cNvPr>
          <p:cNvCxnSpPr>
            <a:stCxn id="131" idx="6"/>
            <a:endCxn id="159" idx="2"/>
          </p:cNvCxnSpPr>
          <p:nvPr/>
        </p:nvCxnSpPr>
        <p:spPr>
          <a:xfrm>
            <a:off x="4330348" y="16522031"/>
            <a:ext cx="4779471" cy="15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24A6445-60C8-F886-1B9E-2D7813B0B021}"/>
              </a:ext>
            </a:extLst>
          </p:cNvPr>
          <p:cNvCxnSpPr>
            <a:stCxn id="135" idx="6"/>
            <a:endCxn id="161" idx="2"/>
          </p:cNvCxnSpPr>
          <p:nvPr/>
        </p:nvCxnSpPr>
        <p:spPr>
          <a:xfrm flipV="1">
            <a:off x="4546222" y="16217119"/>
            <a:ext cx="4159305" cy="3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9722AF6-3C36-EB4B-2800-8F13A2B388EE}"/>
              </a:ext>
            </a:extLst>
          </p:cNvPr>
          <p:cNvCxnSpPr>
            <a:cxnSpLocks/>
            <a:stCxn id="133" idx="6"/>
            <a:endCxn id="163" idx="2"/>
          </p:cNvCxnSpPr>
          <p:nvPr/>
        </p:nvCxnSpPr>
        <p:spPr>
          <a:xfrm>
            <a:off x="4395693" y="16116348"/>
            <a:ext cx="4712022" cy="4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15611EA-2F0A-1429-9D68-09378185D3E1}"/>
              </a:ext>
            </a:extLst>
          </p:cNvPr>
          <p:cNvCxnSpPr>
            <a:stCxn id="129" idx="6"/>
            <a:endCxn id="156" idx="2"/>
          </p:cNvCxnSpPr>
          <p:nvPr/>
        </p:nvCxnSpPr>
        <p:spPr>
          <a:xfrm flipV="1">
            <a:off x="5190493" y="15867537"/>
            <a:ext cx="3681143" cy="5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53C54D2-D739-45BD-375A-475C42784255}"/>
              </a:ext>
            </a:extLst>
          </p:cNvPr>
          <p:cNvCxnSpPr>
            <a:stCxn id="128" idx="6"/>
            <a:endCxn id="157" idx="2"/>
          </p:cNvCxnSpPr>
          <p:nvPr/>
        </p:nvCxnSpPr>
        <p:spPr>
          <a:xfrm>
            <a:off x="4844424" y="15652491"/>
            <a:ext cx="4289069" cy="3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FAF3DD18-55D0-4B2E-291C-06913BE9885D}"/>
              </a:ext>
            </a:extLst>
          </p:cNvPr>
          <p:cNvSpPr txBox="1"/>
          <p:nvPr/>
        </p:nvSpPr>
        <p:spPr>
          <a:xfrm>
            <a:off x="9464513" y="12121849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Blood pressure (percentile)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1A39260-BFAF-D480-5760-35AB6DA7C67E}"/>
              </a:ext>
            </a:extLst>
          </p:cNvPr>
          <p:cNvSpPr txBox="1"/>
          <p:nvPr/>
        </p:nvSpPr>
        <p:spPr>
          <a:xfrm rot="16200000">
            <a:off x="6942184" y="9777792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79E776-7938-0648-B3FF-B00777948325}"/>
              </a:ext>
            </a:extLst>
          </p:cNvPr>
          <p:cNvSpPr/>
          <p:nvPr/>
        </p:nvSpPr>
        <p:spPr>
          <a:xfrm>
            <a:off x="9198986" y="7839990"/>
            <a:ext cx="4184384" cy="4201920"/>
          </a:xfrm>
          <a:prstGeom prst="rect">
            <a:avLst/>
          </a:prstGeom>
          <a:gradFill flip="none" rotWithShape="1">
            <a:gsLst>
              <a:gs pos="47000">
                <a:schemeClr val="bg1"/>
              </a:gs>
              <a:gs pos="100000">
                <a:srgbClr val="FF0000"/>
              </a:gs>
              <a:gs pos="68000">
                <a:srgbClr val="FFC000"/>
              </a:gs>
              <a:gs pos="21000">
                <a:srgbClr val="FFC000"/>
              </a:gs>
              <a:gs pos="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42EC5B6-688E-6138-5487-4F2239FB672A}"/>
              </a:ext>
            </a:extLst>
          </p:cNvPr>
          <p:cNvCxnSpPr/>
          <p:nvPr/>
        </p:nvCxnSpPr>
        <p:spPr>
          <a:xfrm flipV="1">
            <a:off x="9198987" y="7456642"/>
            <a:ext cx="0" cy="45720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A191BB8-A0D0-A4C3-38C2-C78B0D10D0E5}"/>
              </a:ext>
            </a:extLst>
          </p:cNvPr>
          <p:cNvCxnSpPr/>
          <p:nvPr/>
        </p:nvCxnSpPr>
        <p:spPr>
          <a:xfrm>
            <a:off x="9198987" y="12028642"/>
            <a:ext cx="457200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F6D047DD-AD20-8E8E-050E-515E56899180}"/>
              </a:ext>
            </a:extLst>
          </p:cNvPr>
          <p:cNvSpPr/>
          <p:nvPr/>
        </p:nvSpPr>
        <p:spPr>
          <a:xfrm>
            <a:off x="12001167" y="9956919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C8F18108-E439-72CC-9B9C-D6C263AB7EE6}"/>
              </a:ext>
            </a:extLst>
          </p:cNvPr>
          <p:cNvSpPr/>
          <p:nvPr/>
        </p:nvSpPr>
        <p:spPr>
          <a:xfrm>
            <a:off x="12347236" y="10177490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760209B-AFF9-0F19-7699-CC13D58B45BB}"/>
              </a:ext>
            </a:extLst>
          </p:cNvPr>
          <p:cNvSpPr/>
          <p:nvPr/>
        </p:nvSpPr>
        <p:spPr>
          <a:xfrm>
            <a:off x="11155370" y="11501657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FE4F51A7-FF53-B590-9C20-D2057113B667}"/>
              </a:ext>
            </a:extLst>
          </p:cNvPr>
          <p:cNvSpPr/>
          <p:nvPr/>
        </p:nvSpPr>
        <p:spPr>
          <a:xfrm>
            <a:off x="11487091" y="10826459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15AE88FF-4687-3DC3-C038-3E0204AD68DC}"/>
              </a:ext>
            </a:extLst>
          </p:cNvPr>
          <p:cNvSpPr/>
          <p:nvPr/>
        </p:nvSpPr>
        <p:spPr>
          <a:xfrm>
            <a:off x="10865361" y="11842058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6BE3F9B9-91C6-A873-3C78-505372735EFB}"/>
              </a:ext>
            </a:extLst>
          </p:cNvPr>
          <p:cNvSpPr/>
          <p:nvPr/>
        </p:nvSpPr>
        <p:spPr>
          <a:xfrm>
            <a:off x="11552436" y="10420776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CF921918-F819-9340-5390-CE95D382EFCA}"/>
              </a:ext>
            </a:extLst>
          </p:cNvPr>
          <p:cNvSpPr/>
          <p:nvPr/>
        </p:nvSpPr>
        <p:spPr>
          <a:xfrm>
            <a:off x="10949797" y="11400703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8A334892-8C0E-940B-9A6C-2C180AB4E9B8}"/>
              </a:ext>
            </a:extLst>
          </p:cNvPr>
          <p:cNvSpPr/>
          <p:nvPr/>
        </p:nvSpPr>
        <p:spPr>
          <a:xfrm>
            <a:off x="11702965" y="10525221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C72EA5A-0429-99C9-211E-F55F90AB0466}"/>
              </a:ext>
            </a:extLst>
          </p:cNvPr>
          <p:cNvSpPr/>
          <p:nvPr/>
        </p:nvSpPr>
        <p:spPr>
          <a:xfrm>
            <a:off x="11132694" y="10995019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0816E35-D8C7-E114-DC73-88FAE611A4BE}"/>
              </a:ext>
            </a:extLst>
          </p:cNvPr>
          <p:cNvSpPr/>
          <p:nvPr/>
        </p:nvSpPr>
        <p:spPr>
          <a:xfrm>
            <a:off x="11513945" y="9967304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4039244-CFEC-1CF5-13D8-9FEA8011A77A}"/>
              </a:ext>
            </a:extLst>
          </p:cNvPr>
          <p:cNvSpPr/>
          <p:nvPr/>
        </p:nvSpPr>
        <p:spPr>
          <a:xfrm>
            <a:off x="11291178" y="10187875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3CCF91C-9451-BC19-98AE-F95FE43A1826}"/>
              </a:ext>
            </a:extLst>
          </p:cNvPr>
          <p:cNvSpPr/>
          <p:nvPr/>
        </p:nvSpPr>
        <p:spPr>
          <a:xfrm>
            <a:off x="10794990" y="11512042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80F323D-1652-B1FA-14E8-ED4D29F52231}"/>
              </a:ext>
            </a:extLst>
          </p:cNvPr>
          <p:cNvSpPr/>
          <p:nvPr/>
        </p:nvSpPr>
        <p:spPr>
          <a:xfrm>
            <a:off x="11126711" y="10836844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1335951-9075-C31A-3C8B-43B65A43926A}"/>
              </a:ext>
            </a:extLst>
          </p:cNvPr>
          <p:cNvSpPr/>
          <p:nvPr/>
        </p:nvSpPr>
        <p:spPr>
          <a:xfrm>
            <a:off x="10504981" y="11852443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329A2BF-0DFF-0F9D-EE20-C0B93C374345}"/>
              </a:ext>
            </a:extLst>
          </p:cNvPr>
          <p:cNvSpPr/>
          <p:nvPr/>
        </p:nvSpPr>
        <p:spPr>
          <a:xfrm>
            <a:off x="11055121" y="10431161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D7FFA51-341E-1B9E-75FD-1DDAB5B10C7E}"/>
              </a:ext>
            </a:extLst>
          </p:cNvPr>
          <p:cNvSpPr/>
          <p:nvPr/>
        </p:nvSpPr>
        <p:spPr>
          <a:xfrm>
            <a:off x="10589417" y="11411088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A82E220-23BD-9358-1F1A-C92F6FC8271E}"/>
              </a:ext>
            </a:extLst>
          </p:cNvPr>
          <p:cNvSpPr/>
          <p:nvPr/>
        </p:nvSpPr>
        <p:spPr>
          <a:xfrm>
            <a:off x="11342585" y="10535606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052FC42-015F-F9FB-4D91-4C0CF2E84C95}"/>
              </a:ext>
            </a:extLst>
          </p:cNvPr>
          <p:cNvSpPr/>
          <p:nvPr/>
        </p:nvSpPr>
        <p:spPr>
          <a:xfrm>
            <a:off x="10772314" y="11005404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B676E7D7-AE48-8426-9385-FECDEA5EC72A}"/>
              </a:ext>
            </a:extLst>
          </p:cNvPr>
          <p:cNvSpPr/>
          <p:nvPr/>
        </p:nvSpPr>
        <p:spPr>
          <a:xfrm>
            <a:off x="13540893" y="9252645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E158703F-6A5D-37C8-7F9C-FA3853C3BCB2}"/>
              </a:ext>
            </a:extLst>
          </p:cNvPr>
          <p:cNvSpPr/>
          <p:nvPr/>
        </p:nvSpPr>
        <p:spPr>
          <a:xfrm>
            <a:off x="13540892" y="9510104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FC99C11-58D8-67A6-1981-C020F04FC832}"/>
              </a:ext>
            </a:extLst>
          </p:cNvPr>
          <p:cNvSpPr txBox="1"/>
          <p:nvPr/>
        </p:nvSpPr>
        <p:spPr>
          <a:xfrm>
            <a:off x="13672934" y="9120309"/>
            <a:ext cx="1052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Systolic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BE1ECBB-1A45-0240-ADCD-F2D2C7BF971C}"/>
              </a:ext>
            </a:extLst>
          </p:cNvPr>
          <p:cNvSpPr txBox="1"/>
          <p:nvPr/>
        </p:nvSpPr>
        <p:spPr>
          <a:xfrm>
            <a:off x="13672934" y="9377112"/>
            <a:ext cx="1052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Diastolic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E763A3-538E-C07F-4AFC-A22F27109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7" t="14139" r="19146" b="7303"/>
          <a:stretch/>
        </p:blipFill>
        <p:spPr bwMode="auto">
          <a:xfrm>
            <a:off x="4004772" y="18437708"/>
            <a:ext cx="5139228" cy="80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FE608662-6859-2554-4B7B-3FCEB8361134}"/>
              </a:ext>
            </a:extLst>
          </p:cNvPr>
          <p:cNvSpPr txBox="1"/>
          <p:nvPr/>
        </p:nvSpPr>
        <p:spPr>
          <a:xfrm>
            <a:off x="4647740" y="26368538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F7DD6A2-79AC-AD7C-BFBE-DD29E3516F6B}"/>
              </a:ext>
            </a:extLst>
          </p:cNvPr>
          <p:cNvSpPr txBox="1"/>
          <p:nvPr/>
        </p:nvSpPr>
        <p:spPr>
          <a:xfrm rot="16200000">
            <a:off x="1877168" y="21672298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Blood pressure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68073FB-18F6-EE93-8292-F1341D5D4B1F}"/>
              </a:ext>
            </a:extLst>
          </p:cNvPr>
          <p:cNvSpPr txBox="1"/>
          <p:nvPr/>
        </p:nvSpPr>
        <p:spPr>
          <a:xfrm rot="16200000">
            <a:off x="1578751" y="19902692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Systolic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95EF016-5CD5-A27B-C642-3DFF4A0B91C4}"/>
              </a:ext>
            </a:extLst>
          </p:cNvPr>
          <p:cNvSpPr txBox="1"/>
          <p:nvPr/>
        </p:nvSpPr>
        <p:spPr>
          <a:xfrm rot="16200000">
            <a:off x="1542749" y="23528077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Diastolic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FCD5701-E8E6-28BB-896E-FE1916307BC2}"/>
              </a:ext>
            </a:extLst>
          </p:cNvPr>
          <p:cNvSpPr txBox="1"/>
          <p:nvPr/>
        </p:nvSpPr>
        <p:spPr>
          <a:xfrm>
            <a:off x="17502094" y="11763574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Blood pressure (percentile)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163BC50-AF69-D179-981D-05BE1BCB6217}"/>
              </a:ext>
            </a:extLst>
          </p:cNvPr>
          <p:cNvSpPr txBox="1"/>
          <p:nvPr/>
        </p:nvSpPr>
        <p:spPr>
          <a:xfrm rot="16200000">
            <a:off x="14979765" y="9419517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48A7B52-D192-8427-8C7B-C42D5ED9ED3B}"/>
              </a:ext>
            </a:extLst>
          </p:cNvPr>
          <p:cNvSpPr/>
          <p:nvPr/>
        </p:nvSpPr>
        <p:spPr>
          <a:xfrm>
            <a:off x="17236567" y="7481715"/>
            <a:ext cx="4184384" cy="4201920"/>
          </a:xfrm>
          <a:prstGeom prst="rect">
            <a:avLst/>
          </a:prstGeom>
          <a:gradFill flip="none" rotWithShape="1">
            <a:gsLst>
              <a:gs pos="47000">
                <a:schemeClr val="bg1"/>
              </a:gs>
              <a:gs pos="100000">
                <a:srgbClr val="FF0000"/>
              </a:gs>
              <a:gs pos="68000">
                <a:srgbClr val="FFC000"/>
              </a:gs>
              <a:gs pos="21000">
                <a:srgbClr val="FFC000"/>
              </a:gs>
              <a:gs pos="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D6836C01-F2D4-BDC0-8B15-12C70EB75C4E}"/>
              </a:ext>
            </a:extLst>
          </p:cNvPr>
          <p:cNvCxnSpPr/>
          <p:nvPr/>
        </p:nvCxnSpPr>
        <p:spPr>
          <a:xfrm flipV="1">
            <a:off x="17236568" y="7098367"/>
            <a:ext cx="0" cy="45720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8F4DD4A-305F-236A-333A-0778F1F29BC3}"/>
              </a:ext>
            </a:extLst>
          </p:cNvPr>
          <p:cNvCxnSpPr/>
          <p:nvPr/>
        </p:nvCxnSpPr>
        <p:spPr>
          <a:xfrm>
            <a:off x="17236568" y="11670367"/>
            <a:ext cx="457200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1EDBAC25-2DBE-E125-4BE4-5DB16B0A3973}"/>
              </a:ext>
            </a:extLst>
          </p:cNvPr>
          <p:cNvSpPr/>
          <p:nvPr/>
        </p:nvSpPr>
        <p:spPr>
          <a:xfrm>
            <a:off x="20038748" y="9598644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F9F94E36-47F3-2E43-67D2-EC8D0F61BB75}"/>
              </a:ext>
            </a:extLst>
          </p:cNvPr>
          <p:cNvSpPr/>
          <p:nvPr/>
        </p:nvSpPr>
        <p:spPr>
          <a:xfrm>
            <a:off x="20384817" y="9819215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6D5BB0FE-D7C5-5266-70A2-E8C9770E5C23}"/>
              </a:ext>
            </a:extLst>
          </p:cNvPr>
          <p:cNvSpPr/>
          <p:nvPr/>
        </p:nvSpPr>
        <p:spPr>
          <a:xfrm>
            <a:off x="19192951" y="11143382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F3E48B02-7DBA-FCBD-556B-2AF5047AF2FC}"/>
              </a:ext>
            </a:extLst>
          </p:cNvPr>
          <p:cNvSpPr/>
          <p:nvPr/>
        </p:nvSpPr>
        <p:spPr>
          <a:xfrm>
            <a:off x="19524672" y="10468184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E7047EA4-2C15-EF6B-8B17-4E5BD138111E}"/>
              </a:ext>
            </a:extLst>
          </p:cNvPr>
          <p:cNvSpPr/>
          <p:nvPr/>
        </p:nvSpPr>
        <p:spPr>
          <a:xfrm>
            <a:off x="18902942" y="11483783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D19E8CE2-0278-5153-F1B2-C6BA903019A4}"/>
              </a:ext>
            </a:extLst>
          </p:cNvPr>
          <p:cNvSpPr/>
          <p:nvPr/>
        </p:nvSpPr>
        <p:spPr>
          <a:xfrm>
            <a:off x="19590017" y="10062501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1582B94-3A41-10C8-2638-674615E6CE35}"/>
              </a:ext>
            </a:extLst>
          </p:cNvPr>
          <p:cNvSpPr/>
          <p:nvPr/>
        </p:nvSpPr>
        <p:spPr>
          <a:xfrm>
            <a:off x="18987378" y="11042428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9A98CEC3-E82A-60DD-D206-18E9AA590740}"/>
              </a:ext>
            </a:extLst>
          </p:cNvPr>
          <p:cNvSpPr/>
          <p:nvPr/>
        </p:nvSpPr>
        <p:spPr>
          <a:xfrm>
            <a:off x="19740546" y="10166946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CBB6EDE5-5B38-52C9-7670-55B5F2C8EC2F}"/>
              </a:ext>
            </a:extLst>
          </p:cNvPr>
          <p:cNvSpPr/>
          <p:nvPr/>
        </p:nvSpPr>
        <p:spPr>
          <a:xfrm>
            <a:off x="19170275" y="10636744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D08A4491-9492-F300-1C9D-25E48397C685}"/>
              </a:ext>
            </a:extLst>
          </p:cNvPr>
          <p:cNvSpPr/>
          <p:nvPr/>
        </p:nvSpPr>
        <p:spPr>
          <a:xfrm>
            <a:off x="19551526" y="9609029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4F8CBCE2-A31F-D1F2-59A5-79236ACDDC08}"/>
              </a:ext>
            </a:extLst>
          </p:cNvPr>
          <p:cNvSpPr/>
          <p:nvPr/>
        </p:nvSpPr>
        <p:spPr>
          <a:xfrm>
            <a:off x="19328759" y="9829600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CCC863C4-5E98-06B1-5A00-6D1C5F6CA4ED}"/>
              </a:ext>
            </a:extLst>
          </p:cNvPr>
          <p:cNvSpPr/>
          <p:nvPr/>
        </p:nvSpPr>
        <p:spPr>
          <a:xfrm>
            <a:off x="18832571" y="11153767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5EB37896-3588-57AC-D0FD-10D59D6748B6}"/>
              </a:ext>
            </a:extLst>
          </p:cNvPr>
          <p:cNvSpPr/>
          <p:nvPr/>
        </p:nvSpPr>
        <p:spPr>
          <a:xfrm>
            <a:off x="19164292" y="10478569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95541658-08A5-E95F-CDAB-1FCC18763CEF}"/>
              </a:ext>
            </a:extLst>
          </p:cNvPr>
          <p:cNvSpPr/>
          <p:nvPr/>
        </p:nvSpPr>
        <p:spPr>
          <a:xfrm>
            <a:off x="18542562" y="11494168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48894B82-B6B9-B8DE-FF19-6C4EDD7DDF6E}"/>
              </a:ext>
            </a:extLst>
          </p:cNvPr>
          <p:cNvSpPr/>
          <p:nvPr/>
        </p:nvSpPr>
        <p:spPr>
          <a:xfrm>
            <a:off x="19092702" y="10072886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2E9A01C3-75B2-5578-5C45-9FCC8609D716}"/>
              </a:ext>
            </a:extLst>
          </p:cNvPr>
          <p:cNvSpPr/>
          <p:nvPr/>
        </p:nvSpPr>
        <p:spPr>
          <a:xfrm>
            <a:off x="18626998" y="11052813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917B63F1-4F7A-575E-231F-3D419EB11BE8}"/>
              </a:ext>
            </a:extLst>
          </p:cNvPr>
          <p:cNvSpPr/>
          <p:nvPr/>
        </p:nvSpPr>
        <p:spPr>
          <a:xfrm>
            <a:off x="19380166" y="10177331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39B3023A-13C7-F7AD-697E-699753A10A00}"/>
              </a:ext>
            </a:extLst>
          </p:cNvPr>
          <p:cNvSpPr/>
          <p:nvPr/>
        </p:nvSpPr>
        <p:spPr>
          <a:xfrm>
            <a:off x="18809895" y="10647129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6F24007A-2076-677D-79C1-528937EBED5A}"/>
              </a:ext>
            </a:extLst>
          </p:cNvPr>
          <p:cNvSpPr/>
          <p:nvPr/>
        </p:nvSpPr>
        <p:spPr>
          <a:xfrm>
            <a:off x="21578474" y="8894370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DA47D85A-9290-C8AA-3889-70E85C4E5C2D}"/>
              </a:ext>
            </a:extLst>
          </p:cNvPr>
          <p:cNvSpPr/>
          <p:nvPr/>
        </p:nvSpPr>
        <p:spPr>
          <a:xfrm>
            <a:off x="21578473" y="9151829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0E46DA36-5A89-9813-E9BD-4B6C75BB48AA}"/>
              </a:ext>
            </a:extLst>
          </p:cNvPr>
          <p:cNvSpPr txBox="1"/>
          <p:nvPr/>
        </p:nvSpPr>
        <p:spPr>
          <a:xfrm>
            <a:off x="21710515" y="8762034"/>
            <a:ext cx="1052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Systolic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236AF2CB-651F-ADB2-CEC2-2AB9C118D666}"/>
              </a:ext>
            </a:extLst>
          </p:cNvPr>
          <p:cNvSpPr txBox="1"/>
          <p:nvPr/>
        </p:nvSpPr>
        <p:spPr>
          <a:xfrm>
            <a:off x="21710515" y="9018837"/>
            <a:ext cx="1052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Diastolic</a:t>
            </a:r>
          </a:p>
        </p:txBody>
      </p:sp>
      <p:pic>
        <p:nvPicPr>
          <p:cNvPr id="1035" name="Picture 2">
            <a:extLst>
              <a:ext uri="{FF2B5EF4-FFF2-40B4-BE49-F238E27FC236}">
                <a16:creationId xmlns:a16="http://schemas.microsoft.com/office/drawing/2014/main" id="{EA49E6D9-46EA-3F3C-2675-3285C1343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7" t="14139" r="19146" b="7303"/>
          <a:stretch/>
        </p:blipFill>
        <p:spPr bwMode="auto">
          <a:xfrm>
            <a:off x="24341681" y="2352283"/>
            <a:ext cx="5139228" cy="80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3596B378-7E5A-FAAC-8B52-6F15ABAFC5DB}"/>
              </a:ext>
            </a:extLst>
          </p:cNvPr>
          <p:cNvSpPr txBox="1"/>
          <p:nvPr/>
        </p:nvSpPr>
        <p:spPr>
          <a:xfrm>
            <a:off x="24984649" y="10283113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0BE68024-5733-5597-4682-DB1CFD706DB2}"/>
              </a:ext>
            </a:extLst>
          </p:cNvPr>
          <p:cNvSpPr txBox="1"/>
          <p:nvPr/>
        </p:nvSpPr>
        <p:spPr>
          <a:xfrm rot="16200000">
            <a:off x="22214077" y="5586873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Blood pressure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4C1EFC3-AC3C-1A0B-B83E-76356B5D6F7D}"/>
              </a:ext>
            </a:extLst>
          </p:cNvPr>
          <p:cNvSpPr txBox="1"/>
          <p:nvPr/>
        </p:nvSpPr>
        <p:spPr>
          <a:xfrm rot="16200000">
            <a:off x="21915660" y="3817267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Systolic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14764F84-6650-B057-3655-43032F14C480}"/>
              </a:ext>
            </a:extLst>
          </p:cNvPr>
          <p:cNvSpPr txBox="1"/>
          <p:nvPr/>
        </p:nvSpPr>
        <p:spPr>
          <a:xfrm rot="16200000">
            <a:off x="21879658" y="7442652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Diastolic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22FF92D9-466B-1153-385E-34DDB5AD9AF2}"/>
              </a:ext>
            </a:extLst>
          </p:cNvPr>
          <p:cNvSpPr txBox="1"/>
          <p:nvPr/>
        </p:nvSpPr>
        <p:spPr>
          <a:xfrm>
            <a:off x="17366286" y="6218839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Diastolic (percentile)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A3430CF-9FDE-4572-96DF-86341EBB3601}"/>
              </a:ext>
            </a:extLst>
          </p:cNvPr>
          <p:cNvSpPr txBox="1"/>
          <p:nvPr/>
        </p:nvSpPr>
        <p:spPr>
          <a:xfrm rot="16200000">
            <a:off x="14843957" y="3874782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Systolic (percentile)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B6DAD7F0-54E8-4C3B-0DE0-A8670972FA4D}"/>
              </a:ext>
            </a:extLst>
          </p:cNvPr>
          <p:cNvSpPr/>
          <p:nvPr/>
        </p:nvSpPr>
        <p:spPr>
          <a:xfrm>
            <a:off x="17100759" y="1936980"/>
            <a:ext cx="4184384" cy="4201920"/>
          </a:xfrm>
          <a:prstGeom prst="rect">
            <a:avLst/>
          </a:prstGeom>
          <a:gradFill flip="none" rotWithShape="1">
            <a:gsLst>
              <a:gs pos="21000">
                <a:schemeClr val="bg1"/>
              </a:gs>
              <a:gs pos="65000">
                <a:srgbClr val="FFC000"/>
              </a:gs>
              <a:gs pos="40000">
                <a:srgbClr val="FFC000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D1367505-24A9-DB69-E706-DDB05CFFDB60}"/>
              </a:ext>
            </a:extLst>
          </p:cNvPr>
          <p:cNvCxnSpPr/>
          <p:nvPr/>
        </p:nvCxnSpPr>
        <p:spPr>
          <a:xfrm flipV="1">
            <a:off x="17100760" y="1553632"/>
            <a:ext cx="0" cy="45720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5A7382CB-2276-B02A-06EB-C833E291491E}"/>
              </a:ext>
            </a:extLst>
          </p:cNvPr>
          <p:cNvCxnSpPr/>
          <p:nvPr/>
        </p:nvCxnSpPr>
        <p:spPr>
          <a:xfrm>
            <a:off x="17100760" y="6125632"/>
            <a:ext cx="457200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Oval 1044">
            <a:extLst>
              <a:ext uri="{FF2B5EF4-FFF2-40B4-BE49-F238E27FC236}">
                <a16:creationId xmlns:a16="http://schemas.microsoft.com/office/drawing/2014/main" id="{C47FF4E2-C0EA-0B3C-258C-F59A51673947}"/>
              </a:ext>
            </a:extLst>
          </p:cNvPr>
          <p:cNvSpPr/>
          <p:nvPr/>
        </p:nvSpPr>
        <p:spPr>
          <a:xfrm>
            <a:off x="18455878" y="4432038"/>
            <a:ext cx="109728" cy="1097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5F9CDFD4-4031-0BF1-C818-8BCE4E39983D}"/>
              </a:ext>
            </a:extLst>
          </p:cNvPr>
          <p:cNvSpPr/>
          <p:nvPr/>
        </p:nvSpPr>
        <p:spPr>
          <a:xfrm>
            <a:off x="18301512" y="4543882"/>
            <a:ext cx="146304" cy="1463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CD9503E1-6575-604C-292D-966C791B63B3}"/>
              </a:ext>
            </a:extLst>
          </p:cNvPr>
          <p:cNvSpPr/>
          <p:nvPr/>
        </p:nvSpPr>
        <p:spPr>
          <a:xfrm>
            <a:off x="18733457" y="4948937"/>
            <a:ext cx="128016" cy="128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B724AE3B-E844-E330-4E25-AC2B1D86B612}"/>
              </a:ext>
            </a:extLst>
          </p:cNvPr>
          <p:cNvSpPr/>
          <p:nvPr/>
        </p:nvSpPr>
        <p:spPr>
          <a:xfrm>
            <a:off x="18983348" y="4359468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C981C53D-D505-1F69-8E91-EA26C916B0BB}"/>
              </a:ext>
            </a:extLst>
          </p:cNvPr>
          <p:cNvSpPr/>
          <p:nvPr/>
        </p:nvSpPr>
        <p:spPr>
          <a:xfrm>
            <a:off x="18419592" y="5000774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D22303FC-23F3-EAFA-30F3-6F96449DCAC7}"/>
              </a:ext>
            </a:extLst>
          </p:cNvPr>
          <p:cNvSpPr/>
          <p:nvPr/>
        </p:nvSpPr>
        <p:spPr>
          <a:xfrm>
            <a:off x="18540919" y="5626208"/>
            <a:ext cx="201168" cy="2011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7538E9F3-B0C0-B17B-1C25-0081EF3A4A75}"/>
              </a:ext>
            </a:extLst>
          </p:cNvPr>
          <p:cNvSpPr/>
          <p:nvPr/>
        </p:nvSpPr>
        <p:spPr>
          <a:xfrm>
            <a:off x="18061821" y="4985222"/>
            <a:ext cx="219456" cy="2194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FD27F5B8-736B-41CD-D970-3F7D77B008B1}"/>
              </a:ext>
            </a:extLst>
          </p:cNvPr>
          <p:cNvSpPr/>
          <p:nvPr/>
        </p:nvSpPr>
        <p:spPr>
          <a:xfrm>
            <a:off x="19011227" y="4672376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D042BDB5-756B-973E-8939-DAEE7EF72BE4}"/>
              </a:ext>
            </a:extLst>
          </p:cNvPr>
          <p:cNvSpPr/>
          <p:nvPr/>
        </p:nvSpPr>
        <p:spPr>
          <a:xfrm>
            <a:off x="18455877" y="4845202"/>
            <a:ext cx="164592" cy="1645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14DCB117-5B04-9615-107F-56DA7E0E2B30}"/>
              </a:ext>
            </a:extLst>
          </p:cNvPr>
          <p:cNvSpPr/>
          <p:nvPr/>
        </p:nvSpPr>
        <p:spPr>
          <a:xfrm>
            <a:off x="21560848" y="3071869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Oval 1054">
            <a:extLst>
              <a:ext uri="{FF2B5EF4-FFF2-40B4-BE49-F238E27FC236}">
                <a16:creationId xmlns:a16="http://schemas.microsoft.com/office/drawing/2014/main" id="{59FDAB0C-6DFF-E371-96F7-497B17F5CEF3}"/>
              </a:ext>
            </a:extLst>
          </p:cNvPr>
          <p:cNvSpPr/>
          <p:nvPr/>
        </p:nvSpPr>
        <p:spPr>
          <a:xfrm>
            <a:off x="21491568" y="4140012"/>
            <a:ext cx="219456" cy="2194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5479F8E3-4974-0F51-CEA2-237520F0A961}"/>
              </a:ext>
            </a:extLst>
          </p:cNvPr>
          <p:cNvCxnSpPr/>
          <p:nvPr/>
        </p:nvCxnSpPr>
        <p:spPr>
          <a:xfrm>
            <a:off x="21597133" y="3231526"/>
            <a:ext cx="0" cy="820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F618CF4-2CCC-1B23-6396-A0929E14832B}"/>
              </a:ext>
            </a:extLst>
          </p:cNvPr>
          <p:cNvSpPr txBox="1"/>
          <p:nvPr/>
        </p:nvSpPr>
        <p:spPr>
          <a:xfrm rot="5400000">
            <a:off x="21464725" y="3484358"/>
            <a:ext cx="63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644A09AB-DF5D-262C-7048-7E7A62C597AF}"/>
              </a:ext>
            </a:extLst>
          </p:cNvPr>
          <p:cNvSpPr txBox="1"/>
          <p:nvPr/>
        </p:nvSpPr>
        <p:spPr>
          <a:xfrm>
            <a:off x="1739253" y="33752787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Blood pressure (percentile)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82568916-B307-2F7D-5360-1CB7014A60E7}"/>
              </a:ext>
            </a:extLst>
          </p:cNvPr>
          <p:cNvSpPr txBox="1"/>
          <p:nvPr/>
        </p:nvSpPr>
        <p:spPr>
          <a:xfrm rot="16200000">
            <a:off x="-783076" y="31408730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4DA738C3-59CC-E759-FC53-B02D86B981BF}"/>
              </a:ext>
            </a:extLst>
          </p:cNvPr>
          <p:cNvSpPr/>
          <p:nvPr/>
        </p:nvSpPr>
        <p:spPr>
          <a:xfrm>
            <a:off x="1473726" y="29470928"/>
            <a:ext cx="4184384" cy="4201920"/>
          </a:xfrm>
          <a:prstGeom prst="rect">
            <a:avLst/>
          </a:prstGeom>
          <a:gradFill flip="none" rotWithShape="1">
            <a:gsLst>
              <a:gs pos="47000">
                <a:schemeClr val="bg1"/>
              </a:gs>
              <a:gs pos="100000">
                <a:srgbClr val="FF0000"/>
              </a:gs>
              <a:gs pos="68000">
                <a:srgbClr val="FFC000"/>
              </a:gs>
              <a:gs pos="21000">
                <a:srgbClr val="FFC000"/>
              </a:gs>
              <a:gs pos="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1C5691C6-8183-C034-CECF-DE8982DA8AC7}"/>
              </a:ext>
            </a:extLst>
          </p:cNvPr>
          <p:cNvCxnSpPr/>
          <p:nvPr/>
        </p:nvCxnSpPr>
        <p:spPr>
          <a:xfrm flipV="1">
            <a:off x="1473727" y="29087580"/>
            <a:ext cx="0" cy="45720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Arrow Connector 1089">
            <a:extLst>
              <a:ext uri="{FF2B5EF4-FFF2-40B4-BE49-F238E27FC236}">
                <a16:creationId xmlns:a16="http://schemas.microsoft.com/office/drawing/2014/main" id="{08C952A5-0E7A-5574-FB48-F5CE7B7F9A1B}"/>
              </a:ext>
            </a:extLst>
          </p:cNvPr>
          <p:cNvCxnSpPr/>
          <p:nvPr/>
        </p:nvCxnSpPr>
        <p:spPr>
          <a:xfrm>
            <a:off x="1473727" y="33659580"/>
            <a:ext cx="457200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57F3A0CB-F168-9FA9-1C0C-A0DDB5055D35}"/>
              </a:ext>
            </a:extLst>
          </p:cNvPr>
          <p:cNvSpPr/>
          <p:nvPr/>
        </p:nvSpPr>
        <p:spPr>
          <a:xfrm>
            <a:off x="4275907" y="31587857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 1091">
            <a:extLst>
              <a:ext uri="{FF2B5EF4-FFF2-40B4-BE49-F238E27FC236}">
                <a16:creationId xmlns:a16="http://schemas.microsoft.com/office/drawing/2014/main" id="{FE419AF7-8E1C-6AC7-7AD6-0F75B0215269}"/>
              </a:ext>
            </a:extLst>
          </p:cNvPr>
          <p:cNvSpPr/>
          <p:nvPr/>
        </p:nvSpPr>
        <p:spPr>
          <a:xfrm>
            <a:off x="4621976" y="31808428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 1092">
            <a:extLst>
              <a:ext uri="{FF2B5EF4-FFF2-40B4-BE49-F238E27FC236}">
                <a16:creationId xmlns:a16="http://schemas.microsoft.com/office/drawing/2014/main" id="{F50588B8-AA17-D272-7987-CCDE1AD69320}"/>
              </a:ext>
            </a:extLst>
          </p:cNvPr>
          <p:cNvSpPr/>
          <p:nvPr/>
        </p:nvSpPr>
        <p:spPr>
          <a:xfrm>
            <a:off x="3430110" y="33132595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67C8B5A6-3339-2649-73A2-237481E529D2}"/>
              </a:ext>
            </a:extLst>
          </p:cNvPr>
          <p:cNvSpPr/>
          <p:nvPr/>
        </p:nvSpPr>
        <p:spPr>
          <a:xfrm>
            <a:off x="3761831" y="32457397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DA563DB4-54BD-6EB6-96CD-46DF3AFCCB6E}"/>
              </a:ext>
            </a:extLst>
          </p:cNvPr>
          <p:cNvSpPr/>
          <p:nvPr/>
        </p:nvSpPr>
        <p:spPr>
          <a:xfrm>
            <a:off x="3140101" y="33472996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 1095">
            <a:extLst>
              <a:ext uri="{FF2B5EF4-FFF2-40B4-BE49-F238E27FC236}">
                <a16:creationId xmlns:a16="http://schemas.microsoft.com/office/drawing/2014/main" id="{0F581A9A-DF3F-298D-702C-CC5C2082118A}"/>
              </a:ext>
            </a:extLst>
          </p:cNvPr>
          <p:cNvSpPr/>
          <p:nvPr/>
        </p:nvSpPr>
        <p:spPr>
          <a:xfrm>
            <a:off x="3827176" y="32051714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 1096">
            <a:extLst>
              <a:ext uri="{FF2B5EF4-FFF2-40B4-BE49-F238E27FC236}">
                <a16:creationId xmlns:a16="http://schemas.microsoft.com/office/drawing/2014/main" id="{A59D4713-4D9A-12E4-ADFB-1015D52F671B}"/>
              </a:ext>
            </a:extLst>
          </p:cNvPr>
          <p:cNvSpPr/>
          <p:nvPr/>
        </p:nvSpPr>
        <p:spPr>
          <a:xfrm>
            <a:off x="3224537" y="33031641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Oval 1097">
            <a:extLst>
              <a:ext uri="{FF2B5EF4-FFF2-40B4-BE49-F238E27FC236}">
                <a16:creationId xmlns:a16="http://schemas.microsoft.com/office/drawing/2014/main" id="{90EB7BB6-6B0E-3507-CC5E-B63A55FA9717}"/>
              </a:ext>
            </a:extLst>
          </p:cNvPr>
          <p:cNvSpPr/>
          <p:nvPr/>
        </p:nvSpPr>
        <p:spPr>
          <a:xfrm>
            <a:off x="3977705" y="32156159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75E3E6D3-CB59-3064-F241-1ADD5D1150AB}"/>
              </a:ext>
            </a:extLst>
          </p:cNvPr>
          <p:cNvSpPr/>
          <p:nvPr/>
        </p:nvSpPr>
        <p:spPr>
          <a:xfrm>
            <a:off x="3407434" y="32625957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090EE2DA-6CE8-00A7-ADEB-72A16D711CC7}"/>
              </a:ext>
            </a:extLst>
          </p:cNvPr>
          <p:cNvSpPr/>
          <p:nvPr/>
        </p:nvSpPr>
        <p:spPr>
          <a:xfrm>
            <a:off x="3788685" y="31598242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E6E0FF39-3DD0-2BA8-08C9-6C72885A73B0}"/>
              </a:ext>
            </a:extLst>
          </p:cNvPr>
          <p:cNvSpPr/>
          <p:nvPr/>
        </p:nvSpPr>
        <p:spPr>
          <a:xfrm>
            <a:off x="3565918" y="31818813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62AF95E2-1D95-6CC8-D3A2-A4E543F668B4}"/>
              </a:ext>
            </a:extLst>
          </p:cNvPr>
          <p:cNvSpPr/>
          <p:nvPr/>
        </p:nvSpPr>
        <p:spPr>
          <a:xfrm>
            <a:off x="3069730" y="33142980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9C38BC5F-44DE-06FA-5D79-416D6A37ABE1}"/>
              </a:ext>
            </a:extLst>
          </p:cNvPr>
          <p:cNvSpPr/>
          <p:nvPr/>
        </p:nvSpPr>
        <p:spPr>
          <a:xfrm>
            <a:off x="3401451" y="32467782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B23998D3-C73A-F6E6-B2A9-335A92ED494A}"/>
              </a:ext>
            </a:extLst>
          </p:cNvPr>
          <p:cNvSpPr/>
          <p:nvPr/>
        </p:nvSpPr>
        <p:spPr>
          <a:xfrm>
            <a:off x="2779721" y="33483381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AE8DCA2B-3D65-233A-CB84-5D1DDDD97CD1}"/>
              </a:ext>
            </a:extLst>
          </p:cNvPr>
          <p:cNvSpPr/>
          <p:nvPr/>
        </p:nvSpPr>
        <p:spPr>
          <a:xfrm>
            <a:off x="3329861" y="32062099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3BC542FD-271A-79CF-271E-CC3974DFE44F}"/>
              </a:ext>
            </a:extLst>
          </p:cNvPr>
          <p:cNvSpPr/>
          <p:nvPr/>
        </p:nvSpPr>
        <p:spPr>
          <a:xfrm>
            <a:off x="2864157" y="33042026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7C1D6082-9EB9-58C6-13FB-E34D47C1307C}"/>
              </a:ext>
            </a:extLst>
          </p:cNvPr>
          <p:cNvSpPr/>
          <p:nvPr/>
        </p:nvSpPr>
        <p:spPr>
          <a:xfrm>
            <a:off x="3617325" y="32166544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F36335B0-BF18-55F2-6D51-67FEA6652C8B}"/>
              </a:ext>
            </a:extLst>
          </p:cNvPr>
          <p:cNvSpPr/>
          <p:nvPr/>
        </p:nvSpPr>
        <p:spPr>
          <a:xfrm>
            <a:off x="3047054" y="32636342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Oval 1108">
            <a:extLst>
              <a:ext uri="{FF2B5EF4-FFF2-40B4-BE49-F238E27FC236}">
                <a16:creationId xmlns:a16="http://schemas.microsoft.com/office/drawing/2014/main" id="{28D2CB07-CA02-D1F1-E301-33A315F8A8FF}"/>
              </a:ext>
            </a:extLst>
          </p:cNvPr>
          <p:cNvSpPr/>
          <p:nvPr/>
        </p:nvSpPr>
        <p:spPr>
          <a:xfrm>
            <a:off x="5815633" y="30883583"/>
            <a:ext cx="72571" cy="725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0C0CF7E5-5228-3999-6DDA-434E146A7E32}"/>
              </a:ext>
            </a:extLst>
          </p:cNvPr>
          <p:cNvSpPr/>
          <p:nvPr/>
        </p:nvSpPr>
        <p:spPr>
          <a:xfrm>
            <a:off x="5815632" y="31141042"/>
            <a:ext cx="72571" cy="7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797229DA-A3A1-DD25-7BC4-FA31130C2873}"/>
              </a:ext>
            </a:extLst>
          </p:cNvPr>
          <p:cNvSpPr txBox="1"/>
          <p:nvPr/>
        </p:nvSpPr>
        <p:spPr>
          <a:xfrm>
            <a:off x="5947674" y="30751247"/>
            <a:ext cx="1052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Systolic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85FFCA81-9EE2-F913-1897-20A4292120B2}"/>
              </a:ext>
            </a:extLst>
          </p:cNvPr>
          <p:cNvSpPr txBox="1"/>
          <p:nvPr/>
        </p:nvSpPr>
        <p:spPr>
          <a:xfrm>
            <a:off x="5947674" y="31008050"/>
            <a:ext cx="1052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Diastolic</a:t>
            </a: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A4D3C3E1-7926-59EA-4B18-504BF55FE1BC}"/>
              </a:ext>
            </a:extLst>
          </p:cNvPr>
          <p:cNvSpPr txBox="1"/>
          <p:nvPr/>
        </p:nvSpPr>
        <p:spPr>
          <a:xfrm>
            <a:off x="7950199" y="28778818"/>
            <a:ext cx="1338366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Switch axes (BP on </a:t>
            </a:r>
            <a:r>
              <a:rPr lang="en-US" sz="4400" i="1" dirty="0"/>
              <a:t>y</a:t>
            </a:r>
            <a:r>
              <a:rPr lang="en-US" sz="4400" dirty="0"/>
              <a:t> and age on </a:t>
            </a:r>
            <a:r>
              <a:rPr lang="en-US" sz="4400" i="1" dirty="0"/>
              <a:t>x</a:t>
            </a:r>
            <a:r>
              <a:rPr lang="en-US" sz="4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Brush selection of systolic and diastolic (take it easier to see them separately)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Include horizontal lines for cutoffs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/>
              <a:t>95</a:t>
            </a:r>
            <a:r>
              <a:rPr lang="en-US" sz="4400" baseline="30000" dirty="0"/>
              <a:t>th</a:t>
            </a:r>
            <a:r>
              <a:rPr lang="en-US" sz="4400" dirty="0"/>
              <a:t>, 99</a:t>
            </a:r>
            <a:r>
              <a:rPr lang="en-US" sz="4400" baseline="30000" dirty="0"/>
              <a:t>th</a:t>
            </a:r>
            <a:r>
              <a:rPr lang="en-US" sz="4400" dirty="0"/>
              <a:t> %</a:t>
            </a:r>
            <a:r>
              <a:rPr lang="en-US" sz="4400" dirty="0" err="1"/>
              <a:t>iles</a:t>
            </a:r>
            <a:endParaRPr lang="en-US" sz="4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/>
              <a:t>95</a:t>
            </a:r>
            <a:r>
              <a:rPr lang="en-US" sz="4400" baseline="30000" dirty="0"/>
              <a:t>th</a:t>
            </a:r>
            <a:r>
              <a:rPr lang="en-US" sz="4400" dirty="0"/>
              <a:t> %</a:t>
            </a:r>
            <a:r>
              <a:rPr lang="en-US" sz="4400" dirty="0" err="1"/>
              <a:t>ile</a:t>
            </a:r>
            <a:r>
              <a:rPr lang="en-US" sz="4400" dirty="0"/>
              <a:t> + 12 mmHg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Instead of blood pressure percentiles, display in terms of hypertension cutoffs to allow for continuity from </a:t>
            </a:r>
            <a:r>
              <a:rPr lang="en-US" sz="4400" dirty="0" err="1"/>
              <a:t>pedi</a:t>
            </a:r>
            <a:r>
              <a:rPr lang="en-US" sz="4400" dirty="0"/>
              <a:t> to adult cutoffs?</a:t>
            </a: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C7E900A1-9D85-2B71-9710-13A817C65ABD}"/>
              </a:ext>
            </a:extLst>
          </p:cNvPr>
          <p:cNvSpPr txBox="1"/>
          <p:nvPr/>
        </p:nvSpPr>
        <p:spPr>
          <a:xfrm>
            <a:off x="2179802" y="36843162"/>
            <a:ext cx="133836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Also add growth chart-adaptation for familiarity of interpretation? </a:t>
            </a:r>
          </a:p>
        </p:txBody>
      </p:sp>
    </p:spTree>
    <p:extLst>
      <p:ext uri="{BB962C8B-B14F-4D97-AF65-F5344CB8AC3E}">
        <p14:creationId xmlns:p14="http://schemas.microsoft.com/office/powerpoint/2010/main" val="387746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7D031B-712B-8555-69A1-C90099D44F45}"/>
              </a:ext>
            </a:extLst>
          </p:cNvPr>
          <p:cNvSpPr/>
          <p:nvPr/>
        </p:nvSpPr>
        <p:spPr>
          <a:xfrm>
            <a:off x="-1" y="1"/>
            <a:ext cx="19740283" cy="23344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FF9A0F-2744-9215-D950-123ACDDCE7F6}"/>
              </a:ext>
            </a:extLst>
          </p:cNvPr>
          <p:cNvSpPr/>
          <p:nvPr/>
        </p:nvSpPr>
        <p:spPr>
          <a:xfrm>
            <a:off x="19740282" y="-6"/>
            <a:ext cx="10526993" cy="4328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D3874F-FA93-79AB-F9DB-C635320EF073}"/>
              </a:ext>
            </a:extLst>
          </p:cNvPr>
          <p:cNvSpPr/>
          <p:nvPr/>
        </p:nvSpPr>
        <p:spPr>
          <a:xfrm>
            <a:off x="19740282" y="4328973"/>
            <a:ext cx="10526993" cy="19015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032FB-4075-9B42-B4F2-072ECA0F0362}"/>
              </a:ext>
            </a:extLst>
          </p:cNvPr>
          <p:cNvSpPr/>
          <p:nvPr/>
        </p:nvSpPr>
        <p:spPr>
          <a:xfrm>
            <a:off x="0" y="23344095"/>
            <a:ext cx="19740282" cy="1945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D9FEC-FE72-0883-46E7-513BA13EE7DE}"/>
              </a:ext>
            </a:extLst>
          </p:cNvPr>
          <p:cNvSpPr/>
          <p:nvPr/>
        </p:nvSpPr>
        <p:spPr>
          <a:xfrm>
            <a:off x="19740282" y="23344095"/>
            <a:ext cx="10526993" cy="1945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B130C-C739-BA0E-1D5D-1293E24E81AF}"/>
              </a:ext>
            </a:extLst>
          </p:cNvPr>
          <p:cNvSpPr txBox="1"/>
          <p:nvPr/>
        </p:nvSpPr>
        <p:spPr>
          <a:xfrm>
            <a:off x="0" y="0"/>
            <a:ext cx="2965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Layout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37737-5569-0B59-0BC1-8A21A196D2FB}"/>
              </a:ext>
            </a:extLst>
          </p:cNvPr>
          <p:cNvSpPr txBox="1"/>
          <p:nvPr/>
        </p:nvSpPr>
        <p:spPr>
          <a:xfrm>
            <a:off x="19740282" y="81656"/>
            <a:ext cx="24961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Title: </a:t>
            </a:r>
          </a:p>
          <a:p>
            <a:r>
              <a:rPr lang="en-US" sz="5400" dirty="0"/>
              <a:t>Author: </a:t>
            </a:r>
          </a:p>
          <a:p>
            <a:r>
              <a:rPr lang="en-US" sz="5400" dirty="0"/>
              <a:t>Date: </a:t>
            </a:r>
          </a:p>
          <a:p>
            <a:r>
              <a:rPr lang="en-US" sz="5400" dirty="0"/>
              <a:t>Sheet: 2</a:t>
            </a:r>
          </a:p>
          <a:p>
            <a:r>
              <a:rPr lang="en-US" sz="5400" dirty="0"/>
              <a:t>Task: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91FC2-DB32-E8CF-28B5-0CC6355B0401}"/>
              </a:ext>
            </a:extLst>
          </p:cNvPr>
          <p:cNvSpPr txBox="1"/>
          <p:nvPr/>
        </p:nvSpPr>
        <p:spPr>
          <a:xfrm>
            <a:off x="19740282" y="4328972"/>
            <a:ext cx="47916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Operations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2E0BD-0009-04E4-3B2F-1202DBA085D5}"/>
              </a:ext>
            </a:extLst>
          </p:cNvPr>
          <p:cNvSpPr txBox="1"/>
          <p:nvPr/>
        </p:nvSpPr>
        <p:spPr>
          <a:xfrm>
            <a:off x="61557" y="23344094"/>
            <a:ext cx="25574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Focus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FA619-E387-4CF9-3CD6-BDBFC0295797}"/>
              </a:ext>
            </a:extLst>
          </p:cNvPr>
          <p:cNvSpPr txBox="1"/>
          <p:nvPr/>
        </p:nvSpPr>
        <p:spPr>
          <a:xfrm>
            <a:off x="19740282" y="23344093"/>
            <a:ext cx="45432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49692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7D031B-712B-8555-69A1-C90099D44F45}"/>
              </a:ext>
            </a:extLst>
          </p:cNvPr>
          <p:cNvSpPr/>
          <p:nvPr/>
        </p:nvSpPr>
        <p:spPr>
          <a:xfrm>
            <a:off x="-1" y="1"/>
            <a:ext cx="19740283" cy="23344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FF9A0F-2744-9215-D950-123ACDDCE7F6}"/>
              </a:ext>
            </a:extLst>
          </p:cNvPr>
          <p:cNvSpPr/>
          <p:nvPr/>
        </p:nvSpPr>
        <p:spPr>
          <a:xfrm>
            <a:off x="19740282" y="-6"/>
            <a:ext cx="10526993" cy="4328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D3874F-FA93-79AB-F9DB-C635320EF073}"/>
              </a:ext>
            </a:extLst>
          </p:cNvPr>
          <p:cNvSpPr/>
          <p:nvPr/>
        </p:nvSpPr>
        <p:spPr>
          <a:xfrm>
            <a:off x="19740282" y="4328973"/>
            <a:ext cx="10526993" cy="19015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032FB-4075-9B42-B4F2-072ECA0F0362}"/>
              </a:ext>
            </a:extLst>
          </p:cNvPr>
          <p:cNvSpPr/>
          <p:nvPr/>
        </p:nvSpPr>
        <p:spPr>
          <a:xfrm>
            <a:off x="0" y="23344095"/>
            <a:ext cx="19740282" cy="1945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D9FEC-FE72-0883-46E7-513BA13EE7DE}"/>
              </a:ext>
            </a:extLst>
          </p:cNvPr>
          <p:cNvSpPr/>
          <p:nvPr/>
        </p:nvSpPr>
        <p:spPr>
          <a:xfrm>
            <a:off x="19740282" y="23344095"/>
            <a:ext cx="10526993" cy="1945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B130C-C739-BA0E-1D5D-1293E24E81AF}"/>
              </a:ext>
            </a:extLst>
          </p:cNvPr>
          <p:cNvSpPr txBox="1"/>
          <p:nvPr/>
        </p:nvSpPr>
        <p:spPr>
          <a:xfrm>
            <a:off x="0" y="0"/>
            <a:ext cx="2965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Layout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37737-5569-0B59-0BC1-8A21A196D2FB}"/>
              </a:ext>
            </a:extLst>
          </p:cNvPr>
          <p:cNvSpPr txBox="1"/>
          <p:nvPr/>
        </p:nvSpPr>
        <p:spPr>
          <a:xfrm>
            <a:off x="19740282" y="81656"/>
            <a:ext cx="24961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Title: </a:t>
            </a:r>
          </a:p>
          <a:p>
            <a:r>
              <a:rPr lang="en-US" sz="5400" dirty="0"/>
              <a:t>Author: </a:t>
            </a:r>
          </a:p>
          <a:p>
            <a:r>
              <a:rPr lang="en-US" sz="5400" dirty="0"/>
              <a:t>Date: </a:t>
            </a:r>
          </a:p>
          <a:p>
            <a:r>
              <a:rPr lang="en-US" sz="5400" dirty="0"/>
              <a:t>Sheet: 3</a:t>
            </a:r>
          </a:p>
          <a:p>
            <a:r>
              <a:rPr lang="en-US" sz="5400" dirty="0"/>
              <a:t>Task: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91FC2-DB32-E8CF-28B5-0CC6355B0401}"/>
              </a:ext>
            </a:extLst>
          </p:cNvPr>
          <p:cNvSpPr txBox="1"/>
          <p:nvPr/>
        </p:nvSpPr>
        <p:spPr>
          <a:xfrm>
            <a:off x="19740282" y="4328972"/>
            <a:ext cx="47916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Operations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2E0BD-0009-04E4-3B2F-1202DBA085D5}"/>
              </a:ext>
            </a:extLst>
          </p:cNvPr>
          <p:cNvSpPr txBox="1"/>
          <p:nvPr/>
        </p:nvSpPr>
        <p:spPr>
          <a:xfrm>
            <a:off x="61557" y="23344094"/>
            <a:ext cx="25574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Focus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FA619-E387-4CF9-3CD6-BDBFC0295797}"/>
              </a:ext>
            </a:extLst>
          </p:cNvPr>
          <p:cNvSpPr txBox="1"/>
          <p:nvPr/>
        </p:nvSpPr>
        <p:spPr>
          <a:xfrm>
            <a:off x="19740282" y="23344093"/>
            <a:ext cx="45432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99992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7D031B-712B-8555-69A1-C90099D44F45}"/>
              </a:ext>
            </a:extLst>
          </p:cNvPr>
          <p:cNvSpPr/>
          <p:nvPr/>
        </p:nvSpPr>
        <p:spPr>
          <a:xfrm>
            <a:off x="-1" y="1"/>
            <a:ext cx="19740283" cy="23344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FF9A0F-2744-9215-D950-123ACDDCE7F6}"/>
              </a:ext>
            </a:extLst>
          </p:cNvPr>
          <p:cNvSpPr/>
          <p:nvPr/>
        </p:nvSpPr>
        <p:spPr>
          <a:xfrm>
            <a:off x="19740282" y="-6"/>
            <a:ext cx="10526993" cy="4328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D3874F-FA93-79AB-F9DB-C635320EF073}"/>
              </a:ext>
            </a:extLst>
          </p:cNvPr>
          <p:cNvSpPr/>
          <p:nvPr/>
        </p:nvSpPr>
        <p:spPr>
          <a:xfrm>
            <a:off x="19740282" y="4328973"/>
            <a:ext cx="10526993" cy="19015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032FB-4075-9B42-B4F2-072ECA0F0362}"/>
              </a:ext>
            </a:extLst>
          </p:cNvPr>
          <p:cNvSpPr/>
          <p:nvPr/>
        </p:nvSpPr>
        <p:spPr>
          <a:xfrm>
            <a:off x="0" y="23344095"/>
            <a:ext cx="19740282" cy="1945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D9FEC-FE72-0883-46E7-513BA13EE7DE}"/>
              </a:ext>
            </a:extLst>
          </p:cNvPr>
          <p:cNvSpPr/>
          <p:nvPr/>
        </p:nvSpPr>
        <p:spPr>
          <a:xfrm>
            <a:off x="19740282" y="23344095"/>
            <a:ext cx="10526993" cy="1945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B130C-C739-BA0E-1D5D-1293E24E81AF}"/>
              </a:ext>
            </a:extLst>
          </p:cNvPr>
          <p:cNvSpPr txBox="1"/>
          <p:nvPr/>
        </p:nvSpPr>
        <p:spPr>
          <a:xfrm>
            <a:off x="0" y="0"/>
            <a:ext cx="2965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Layout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37737-5569-0B59-0BC1-8A21A196D2FB}"/>
              </a:ext>
            </a:extLst>
          </p:cNvPr>
          <p:cNvSpPr txBox="1"/>
          <p:nvPr/>
        </p:nvSpPr>
        <p:spPr>
          <a:xfrm>
            <a:off x="19740282" y="81656"/>
            <a:ext cx="24961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Title: </a:t>
            </a:r>
          </a:p>
          <a:p>
            <a:r>
              <a:rPr lang="en-US" sz="5400" dirty="0"/>
              <a:t>Author: </a:t>
            </a:r>
          </a:p>
          <a:p>
            <a:r>
              <a:rPr lang="en-US" sz="5400" dirty="0"/>
              <a:t>Date: </a:t>
            </a:r>
          </a:p>
          <a:p>
            <a:r>
              <a:rPr lang="en-US" sz="5400" dirty="0"/>
              <a:t>Sheet: 4</a:t>
            </a:r>
          </a:p>
          <a:p>
            <a:r>
              <a:rPr lang="en-US" sz="5400" dirty="0"/>
              <a:t>Task: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91FC2-DB32-E8CF-28B5-0CC6355B0401}"/>
              </a:ext>
            </a:extLst>
          </p:cNvPr>
          <p:cNvSpPr txBox="1"/>
          <p:nvPr/>
        </p:nvSpPr>
        <p:spPr>
          <a:xfrm>
            <a:off x="19740282" y="4328972"/>
            <a:ext cx="47916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Operations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2E0BD-0009-04E4-3B2F-1202DBA085D5}"/>
              </a:ext>
            </a:extLst>
          </p:cNvPr>
          <p:cNvSpPr txBox="1"/>
          <p:nvPr/>
        </p:nvSpPr>
        <p:spPr>
          <a:xfrm>
            <a:off x="61557" y="23344094"/>
            <a:ext cx="25574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Focus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FA619-E387-4CF9-3CD6-BDBFC0295797}"/>
              </a:ext>
            </a:extLst>
          </p:cNvPr>
          <p:cNvSpPr txBox="1"/>
          <p:nvPr/>
        </p:nvSpPr>
        <p:spPr>
          <a:xfrm>
            <a:off x="19740282" y="23344093"/>
            <a:ext cx="45432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55541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7D031B-712B-8555-69A1-C90099D44F45}"/>
              </a:ext>
            </a:extLst>
          </p:cNvPr>
          <p:cNvSpPr/>
          <p:nvPr/>
        </p:nvSpPr>
        <p:spPr>
          <a:xfrm>
            <a:off x="-1" y="1"/>
            <a:ext cx="19740283" cy="23344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FF9A0F-2744-9215-D950-123ACDDCE7F6}"/>
              </a:ext>
            </a:extLst>
          </p:cNvPr>
          <p:cNvSpPr/>
          <p:nvPr/>
        </p:nvSpPr>
        <p:spPr>
          <a:xfrm>
            <a:off x="19740282" y="-6"/>
            <a:ext cx="10526993" cy="4328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D3874F-FA93-79AB-F9DB-C635320EF073}"/>
              </a:ext>
            </a:extLst>
          </p:cNvPr>
          <p:cNvSpPr/>
          <p:nvPr/>
        </p:nvSpPr>
        <p:spPr>
          <a:xfrm>
            <a:off x="19740282" y="4328973"/>
            <a:ext cx="10526993" cy="19015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032FB-4075-9B42-B4F2-072ECA0F0362}"/>
              </a:ext>
            </a:extLst>
          </p:cNvPr>
          <p:cNvSpPr/>
          <p:nvPr/>
        </p:nvSpPr>
        <p:spPr>
          <a:xfrm>
            <a:off x="0" y="23344095"/>
            <a:ext cx="19740282" cy="1945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D9FEC-FE72-0883-46E7-513BA13EE7DE}"/>
              </a:ext>
            </a:extLst>
          </p:cNvPr>
          <p:cNvSpPr/>
          <p:nvPr/>
        </p:nvSpPr>
        <p:spPr>
          <a:xfrm>
            <a:off x="19740282" y="23344095"/>
            <a:ext cx="10526993" cy="1945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B130C-C739-BA0E-1D5D-1293E24E81AF}"/>
              </a:ext>
            </a:extLst>
          </p:cNvPr>
          <p:cNvSpPr txBox="1"/>
          <p:nvPr/>
        </p:nvSpPr>
        <p:spPr>
          <a:xfrm>
            <a:off x="0" y="0"/>
            <a:ext cx="2965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Layout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37737-5569-0B59-0BC1-8A21A196D2FB}"/>
              </a:ext>
            </a:extLst>
          </p:cNvPr>
          <p:cNvSpPr txBox="1"/>
          <p:nvPr/>
        </p:nvSpPr>
        <p:spPr>
          <a:xfrm>
            <a:off x="19740282" y="81656"/>
            <a:ext cx="24961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Title: </a:t>
            </a:r>
          </a:p>
          <a:p>
            <a:r>
              <a:rPr lang="en-US" sz="5400" dirty="0"/>
              <a:t>Author: </a:t>
            </a:r>
          </a:p>
          <a:p>
            <a:r>
              <a:rPr lang="en-US" sz="5400" dirty="0"/>
              <a:t>Date: </a:t>
            </a:r>
          </a:p>
          <a:p>
            <a:r>
              <a:rPr lang="en-US" sz="5400" dirty="0"/>
              <a:t>Sheet: 5</a:t>
            </a:r>
          </a:p>
          <a:p>
            <a:r>
              <a:rPr lang="en-US" sz="5400" dirty="0"/>
              <a:t>Task: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91FC2-DB32-E8CF-28B5-0CC6355B0401}"/>
              </a:ext>
            </a:extLst>
          </p:cNvPr>
          <p:cNvSpPr txBox="1"/>
          <p:nvPr/>
        </p:nvSpPr>
        <p:spPr>
          <a:xfrm>
            <a:off x="19740282" y="4307705"/>
            <a:ext cx="47916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Operations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2E0BD-0009-04E4-3B2F-1202DBA085D5}"/>
              </a:ext>
            </a:extLst>
          </p:cNvPr>
          <p:cNvSpPr txBox="1"/>
          <p:nvPr/>
        </p:nvSpPr>
        <p:spPr>
          <a:xfrm>
            <a:off x="61557" y="23344094"/>
            <a:ext cx="25574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Focus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FA619-E387-4CF9-3CD6-BDBFC0295797}"/>
              </a:ext>
            </a:extLst>
          </p:cNvPr>
          <p:cNvSpPr txBox="1"/>
          <p:nvPr/>
        </p:nvSpPr>
        <p:spPr>
          <a:xfrm>
            <a:off x="19740282" y="23344093"/>
            <a:ext cx="2614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Detail</a:t>
            </a:r>
          </a:p>
        </p:txBody>
      </p:sp>
    </p:spTree>
    <p:extLst>
      <p:ext uri="{BB962C8B-B14F-4D97-AF65-F5344CB8AC3E}">
        <p14:creationId xmlns:p14="http://schemas.microsoft.com/office/powerpoint/2010/main" val="184300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147</TotalTime>
  <Words>250</Words>
  <Application>Microsoft Office PowerPoint</Application>
  <PresentationFormat>Custom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Kats, Daniel J.,MD</dc:creator>
  <cp:lastModifiedBy>Kats, Daniel J.,MD</cp:lastModifiedBy>
  <cp:revision>14</cp:revision>
  <dcterms:created xsi:type="dcterms:W3CDTF">2024-02-18T14:41:20Z</dcterms:created>
  <dcterms:modified xsi:type="dcterms:W3CDTF">2024-02-18T17:08:53Z</dcterms:modified>
</cp:coreProperties>
</file>