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305" r:id="rId4"/>
    <p:sldId id="304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6"/>
    <p:restoredTop sz="86378"/>
  </p:normalViewPr>
  <p:slideViewPr>
    <p:cSldViewPr snapToObjects="1">
      <p:cViewPr varScale="1">
        <p:scale>
          <a:sx n="103" d="100"/>
          <a:sy n="103" d="100"/>
        </p:scale>
        <p:origin x="126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74A86-5EB1-7B4F-88E9-168D40A69172}" type="datetimeFigureOut">
              <a:rPr lang="en-US" smtClean="0"/>
              <a:t>1/18/18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8AB593-529F-7543-9E91-40A8B764F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98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AB593-529F-7543-9E91-40A8B764F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901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470275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C57FE-4EA3-7E47-A7AD-8994CFAA65C4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6EE47-F35A-3A47-8BB3-DE4A26CF8BA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BDEF-4155-FD41-98CE-B527479EA9F2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0DE40-54E4-DA49-BD29-77FCBEA2BC1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47E20-E0CD-7E43-A187-719CB901E84E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EB185-5CD9-6C4E-9BD0-DDF7DBE36D73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159-4376-D94C-BADB-F46A0E7C78AA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28650" y="365126"/>
            <a:ext cx="7886700" cy="581183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367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73088"/>
            <a:ext cx="7886700" cy="2852737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52813"/>
            <a:ext cx="78867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88A-1842-9F49-95B1-1C9EBD2CB4A9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5A595-84B5-A445-8DE9-FB71FE8FA13E}" type="datetime1">
              <a:rPr lang="en-US" smtClean="0"/>
              <a:t>1/18/18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F2159-4376-D94C-BADB-F46A0E7C78AA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78467"/>
            <a:ext cx="7886700" cy="2060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3"/>
          </p:nvPr>
        </p:nvSpPr>
        <p:spPr>
          <a:xfrm>
            <a:off x="628650" y="4114800"/>
            <a:ext cx="7886700" cy="206579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824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F423C-7A4C-D046-8792-3C03908A2E8B}" type="datetime1">
              <a:rPr lang="en-US" smtClean="0"/>
              <a:t>1/18/18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46D2-7C62-D640-ACCB-6B49177E2E6B}" type="datetime1">
              <a:rPr lang="en-US" smtClean="0"/>
              <a:t>1/18/18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6B29A-6D60-1E46-AA56-BA2BF07E322A}" type="datetime1">
              <a:rPr lang="en-US" smtClean="0"/>
              <a:t>1/18/18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F2159-4376-D94C-BADB-F46A0E7C78AA}" type="datetime1">
              <a:rPr lang="en-US" smtClean="0"/>
              <a:t>1/18/18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0ECCE-9984-1340-A70E-C3E400E00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2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3" r:id="rId4"/>
    <p:sldLayoutId id="2147483664" r:id="rId5"/>
    <p:sldLayoutId id="2147483672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charset="2"/>
        <a:buChar char="§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1914751"/>
          </a:xfrm>
        </p:spPr>
        <p:txBody>
          <a:bodyPr/>
          <a:lstStyle/>
          <a:p>
            <a:r>
              <a:rPr lang="en-US" dirty="0" smtClean="0"/>
              <a:t>Sex Education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Protection for Female Bodies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43000" y="5527221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>
                <a:solidFill>
                  <a:schemeClr val="accent3"/>
                </a:solidFill>
              </a:rPr>
              <a:t>Special thanks to University Hospitals, Cleveland, </a:t>
            </a:r>
            <a:r>
              <a:rPr lang="en-US" i="1" smtClean="0">
                <a:solidFill>
                  <a:schemeClr val="accent3"/>
                </a:solidFill>
              </a:rPr>
              <a:t>OH</a:t>
            </a:r>
            <a:endParaRPr lang="en-US" i="1">
              <a:solidFill>
                <a:schemeClr val="accent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1</a:t>
            </a:fld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1828800" y="3124200"/>
            <a:ext cx="5486400" cy="155575"/>
            <a:chOff x="1828800" y="3200400"/>
            <a:chExt cx="5486400" cy="15557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3276600"/>
              <a:ext cx="548640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4457700" y="3200400"/>
              <a:ext cx="228600" cy="155575"/>
              <a:chOff x="4419600" y="3200400"/>
              <a:chExt cx="228600" cy="155575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 flipH="1">
                <a:off x="4419600" y="3200400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H="1">
                <a:off x="4495800" y="3203575"/>
                <a:ext cx="152400" cy="15240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8472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consent?</a:t>
            </a:r>
          </a:p>
          <a:p>
            <a:r>
              <a:rPr lang="en-US" dirty="0" smtClean="0"/>
              <a:t>How do I make sure I have it?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“female </a:t>
            </a:r>
            <a:r>
              <a:rPr lang="en-US" dirty="0" smtClean="0"/>
              <a:t>bodies”?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Anyone with a </a:t>
            </a:r>
            <a:r>
              <a:rPr lang="en-US" dirty="0" smtClean="0"/>
              <a:t>vagina</a:t>
            </a:r>
            <a:endParaRPr lang="en-US" dirty="0"/>
          </a:p>
          <a:p>
            <a:pPr lvl="1"/>
            <a:r>
              <a:rPr lang="en-US" dirty="0" smtClean="0"/>
              <a:t>Girls</a:t>
            </a:r>
            <a:endParaRPr lang="en-US" dirty="0"/>
          </a:p>
          <a:p>
            <a:pPr lvl="1"/>
            <a:r>
              <a:rPr lang="en-US" smtClean="0"/>
              <a:t>Women</a:t>
            </a:r>
            <a:endParaRPr lang="en-US" dirty="0"/>
          </a:p>
          <a:p>
            <a:pPr lvl="1"/>
            <a:r>
              <a:rPr lang="en-US" dirty="0"/>
              <a:t>People born with multiple sex organs (e.g. penis and vagina)</a:t>
            </a:r>
          </a:p>
          <a:p>
            <a:pPr lvl="1"/>
            <a:r>
              <a:rPr lang="en-US" dirty="0"/>
              <a:t>People who had gender-affirming </a:t>
            </a:r>
            <a:r>
              <a:rPr lang="en-US" dirty="0" smtClean="0"/>
              <a:t>surgery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264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0ECCE-9984-1340-A70E-C3E400E00B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2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65</Words>
  <Application>Microsoft Macintosh PowerPoint</Application>
  <PresentationFormat>On-screen Show (4:3)</PresentationFormat>
  <Paragraphs>18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Calibri Light</vt:lpstr>
      <vt:lpstr>Wingdings</vt:lpstr>
      <vt:lpstr>Arial</vt:lpstr>
      <vt:lpstr>Office Theme</vt:lpstr>
      <vt:lpstr>Sex Education</vt:lpstr>
      <vt:lpstr>Goals</vt:lpstr>
      <vt:lpstr>Why “female bodies”?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Sex Education</dc:title>
  <dc:creator>Daniel Kats</dc:creator>
  <cp:lastModifiedBy>Daniel Kats</cp:lastModifiedBy>
  <cp:revision>59</cp:revision>
  <dcterms:created xsi:type="dcterms:W3CDTF">2018-01-16T19:31:07Z</dcterms:created>
  <dcterms:modified xsi:type="dcterms:W3CDTF">2018-01-18T18:32:23Z</dcterms:modified>
</cp:coreProperties>
</file>