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52" autoAdjust="0"/>
  </p:normalViewPr>
  <p:slideViewPr>
    <p:cSldViewPr snapToGrid="0" snapToObjects="1">
      <p:cViewPr varScale="1">
        <p:scale>
          <a:sx n="92" d="100"/>
          <a:sy n="92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81E7-2E12-7248-8F94-8A1DCECAA24A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50905"/>
              </p:ext>
            </p:extLst>
          </p:nvPr>
        </p:nvGraphicFramePr>
        <p:xfrm>
          <a:off x="739402" y="521221"/>
          <a:ext cx="2592961" cy="2743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774"/>
                <a:gridCol w="2356187"/>
              </a:tblGrid>
              <a:tr h="30013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Scenario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srcdataobj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baseconditionobj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chosen_load_sources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geo_seg_source_bmps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tblload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bmpquery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baseconquery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17933"/>
              </p:ext>
            </p:extLst>
          </p:nvPr>
        </p:nvGraphicFramePr>
        <p:xfrm>
          <a:off x="739402" y="3674654"/>
          <a:ext cx="2093992" cy="1882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286"/>
                <a:gridCol w="1839706"/>
              </a:tblGrid>
              <a:tr h="246429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OptionLoader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srcdataobj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validateoptions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validoptions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7539"/>
              </p:ext>
            </p:extLst>
          </p:nvPr>
        </p:nvGraphicFramePr>
        <p:xfrm>
          <a:off x="5258462" y="826021"/>
          <a:ext cx="1959817" cy="2133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30"/>
                <a:gridCol w="1727187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ExcelDataTable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filename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fullpath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sheet_names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loadsheets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96740"/>
              </p:ext>
            </p:extLst>
          </p:nvPr>
        </p:nvGraphicFramePr>
        <p:xfrm>
          <a:off x="4184916" y="3583946"/>
          <a:ext cx="1959817" cy="1828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30"/>
                <a:gridCol w="1727187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SourceData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georefs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efficiencyBMPs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agencies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lsdefinitions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getallnames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72654"/>
              </p:ext>
            </p:extLst>
          </p:nvPr>
        </p:nvGraphicFramePr>
        <p:xfrm>
          <a:off x="6510534" y="3583946"/>
          <a:ext cx="1959817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30"/>
                <a:gridCol w="1727187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BaseCondition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LSacres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6915874" y="2959620"/>
            <a:ext cx="0" cy="624326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33055" y="2959620"/>
            <a:ext cx="0" cy="624326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6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55</Words>
  <Application>Microsoft Macintosh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6</cp:revision>
  <dcterms:created xsi:type="dcterms:W3CDTF">2018-01-08T19:05:16Z</dcterms:created>
  <dcterms:modified xsi:type="dcterms:W3CDTF">2018-01-08T22:06:38Z</dcterms:modified>
</cp:coreProperties>
</file>