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52" autoAdjust="0"/>
  </p:normalViewPr>
  <p:slideViewPr>
    <p:cSldViewPr snapToGrid="0" snapToObjects="1">
      <p:cViewPr varScale="1">
        <p:scale>
          <a:sx n="92" d="100"/>
          <a:sy n="92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67026"/>
              </p:ext>
            </p:extLst>
          </p:nvPr>
        </p:nvGraphicFramePr>
        <p:xfrm>
          <a:off x="2119890" y="3766264"/>
          <a:ext cx="2592961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baseconditionobj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chosen_load_sources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tblload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bmpquery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baseconquery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0360"/>
              </p:ext>
            </p:extLst>
          </p:nvPr>
        </p:nvGraphicFramePr>
        <p:xfrm>
          <a:off x="2288792" y="223220"/>
          <a:ext cx="2093992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286"/>
                <a:gridCol w="1839706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validateoptions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validoptions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0247"/>
              </p:ext>
            </p:extLst>
          </p:nvPr>
        </p:nvGraphicFramePr>
        <p:xfrm>
          <a:off x="4705247" y="223220"/>
          <a:ext cx="2582704" cy="3047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567"/>
                <a:gridCol w="227613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manuretons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load_source_and_base_files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load_or_generate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70708"/>
              </p:ext>
            </p:extLst>
          </p:nvPr>
        </p:nvGraphicFramePr>
        <p:xfrm>
          <a:off x="5219261" y="5411472"/>
          <a:ext cx="2264646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13"/>
                <a:gridCol w="1995833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BmpFilter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filter_from_sas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17018"/>
              </p:ext>
            </p:extLst>
          </p:nvPr>
        </p:nvGraphicFramePr>
        <p:xfrm>
          <a:off x="5219261" y="3791032"/>
          <a:ext cx="2264646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813"/>
                <a:gridCol w="1995833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SasFilter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all_sas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nonzero_load_sources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filter_from_options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048" y="726512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util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296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9" y="134643"/>
            <a:ext cx="1730517" cy="161867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26946"/>
              </p:ext>
            </p:extLst>
          </p:nvPr>
        </p:nvGraphicFramePr>
        <p:xfrm>
          <a:off x="2721166" y="-17205"/>
          <a:ext cx="1959817" cy="2133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30"/>
                <a:gridCol w="1727187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ExcelDataTable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filename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fullpath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sheet_names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loadsheets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47098"/>
              </p:ext>
            </p:extLst>
          </p:nvPr>
        </p:nvGraphicFramePr>
        <p:xfrm>
          <a:off x="374769" y="2409382"/>
          <a:ext cx="2742329" cy="4267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514"/>
                <a:gridCol w="2416815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TblSourceData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georefs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bmpDefinitions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efficiencyBMPs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sourceconversionBMPs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loadreductionBMPs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animalBMPs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sourcegrps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sourcegrpcomponents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agencies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lsdefinitions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getallnames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findbmptype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singlebmptype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12516"/>
              </p:ext>
            </p:extLst>
          </p:nvPr>
        </p:nvGraphicFramePr>
        <p:xfrm>
          <a:off x="3231492" y="2718159"/>
          <a:ext cx="2294172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TblBaseCondition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animalcounts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LSacres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stCxn id="9" idx="0"/>
          </p:cNvCxnSpPr>
          <p:nvPr/>
        </p:nvCxnSpPr>
        <p:spPr>
          <a:xfrm flipV="1">
            <a:off x="4378578" y="2116394"/>
            <a:ext cx="0" cy="601765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84978" y="2116394"/>
            <a:ext cx="0" cy="31216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23177"/>
              </p:ext>
            </p:extLst>
          </p:nvPr>
        </p:nvGraphicFramePr>
        <p:xfrm>
          <a:off x="6613685" y="0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Courier"/>
                          <a:cs typeface="Courier"/>
                        </a:rPr>
                        <a:t>TblPreBmpLoadSourceNatural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PreBmpLoadSourceNatural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45826"/>
              </p:ext>
            </p:extLst>
          </p:nvPr>
        </p:nvGraphicFramePr>
        <p:xfrm>
          <a:off x="6613685" y="662672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Courier"/>
                          <a:cs typeface="Courier"/>
                        </a:rPr>
                        <a:t>TblPreBmpLoadSourceDeveloped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Courier"/>
                          <a:cs typeface="Courier"/>
                        </a:rPr>
                        <a:t>PreBmpLoadSourceDeveloped</a:t>
                      </a:r>
                      <a:endParaRPr lang="en-US" sz="9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0131"/>
              </p:ext>
            </p:extLst>
          </p:nvPr>
        </p:nvGraphicFramePr>
        <p:xfrm>
          <a:off x="6613685" y="1327495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Courier"/>
                          <a:cs typeface="Courier"/>
                        </a:rPr>
                        <a:t>TblPreBmpLoadSourceAgriculture</a:t>
                      </a:r>
                      <a:endParaRPr lang="en-US" sz="8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50" dirty="0" err="1" smtClean="0">
                          <a:latin typeface="Courier"/>
                          <a:cs typeface="Courier"/>
                        </a:rPr>
                        <a:t>PreBmpLoadSourceAgriculture</a:t>
                      </a:r>
                      <a:endParaRPr lang="en-US" sz="8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52787"/>
              </p:ext>
            </p:extLst>
          </p:nvPr>
        </p:nvGraphicFramePr>
        <p:xfrm>
          <a:off x="6613685" y="1991806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TblManureTonsProduced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ManureTonsProduced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66714"/>
              </p:ext>
            </p:extLst>
          </p:nvPr>
        </p:nvGraphicFramePr>
        <p:xfrm>
          <a:off x="6613685" y="2669558"/>
          <a:ext cx="2294172" cy="609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18"/>
                <a:gridCol w="202185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TblSepticSystems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SepticSystems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1" idx="1"/>
          </p:cNvCxnSpPr>
          <p:nvPr/>
        </p:nvCxnSpPr>
        <p:spPr>
          <a:xfrm flipH="1" flipV="1">
            <a:off x="4680983" y="289920"/>
            <a:ext cx="19327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680983" y="911178"/>
            <a:ext cx="19327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680983" y="1601465"/>
            <a:ext cx="19327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 flipV="1">
            <a:off x="4680983" y="1922216"/>
            <a:ext cx="1932702" cy="37438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</p:cNvCxnSpPr>
          <p:nvPr/>
        </p:nvCxnSpPr>
        <p:spPr>
          <a:xfrm flipH="1" flipV="1">
            <a:off x="4680983" y="2109411"/>
            <a:ext cx="1932702" cy="864946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4048" y="726512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ables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630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123</Words>
  <Application>Microsoft Macintosh PowerPoint</Application>
  <PresentationFormat>On-screen Show (4:3)</PresentationFormat>
  <Paragraphs>123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29</cp:revision>
  <dcterms:created xsi:type="dcterms:W3CDTF">2018-01-08T19:05:16Z</dcterms:created>
  <dcterms:modified xsi:type="dcterms:W3CDTF">2018-01-23T20:00:29Z</dcterms:modified>
</cp:coreProperties>
</file>