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52" autoAdjust="0"/>
  </p:normalViewPr>
  <p:slideViewPr>
    <p:cSldViewPr snapToGrid="0" snapToObjects="1">
      <p:cViewPr varScale="1">
        <p:scale>
          <a:sx n="92" d="100"/>
          <a:sy n="92" d="100"/>
        </p:scale>
        <p:origin x="-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6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81E7-2E12-7248-8F94-8A1DCECAA24A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1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Opt-BMP-Generator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82832"/>
              </p:ext>
            </p:extLst>
          </p:nvPr>
        </p:nvGraphicFramePr>
        <p:xfrm>
          <a:off x="3112245" y="134643"/>
          <a:ext cx="2592961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774"/>
                <a:gridCol w="2356187"/>
              </a:tblGrid>
              <a:tr h="30013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Scenario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tables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91053"/>
              </p:ext>
            </p:extLst>
          </p:nvPr>
        </p:nvGraphicFramePr>
        <p:xfrm>
          <a:off x="6301681" y="3453763"/>
          <a:ext cx="2283209" cy="1882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264"/>
                <a:gridCol w="2005945"/>
              </a:tblGrid>
              <a:tr h="246429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validateoptions()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validoptions()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78539"/>
              </p:ext>
            </p:extLst>
          </p:nvPr>
        </p:nvGraphicFramePr>
        <p:xfrm>
          <a:off x="6301681" y="117230"/>
          <a:ext cx="2714227" cy="304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179"/>
                <a:gridCol w="2392048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basecond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lsnatural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lsdeveloped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lsagriculture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manuretons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load_source_and_base_files()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load_or_generate()</a:t>
                      </a:r>
                      <a:endParaRPr lang="en-US" sz="14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9" y="134643"/>
            <a:ext cx="1730517" cy="1618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048" y="72651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util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93799"/>
              </p:ext>
            </p:extLst>
          </p:nvPr>
        </p:nvGraphicFramePr>
        <p:xfrm>
          <a:off x="116588" y="2244732"/>
          <a:ext cx="2762867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InputsToCast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template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df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headers_land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headers_animal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matrix_to_table()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create_landbmp_file()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create_animalbmp_file()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create_manurebmp_file()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writecsv()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38969"/>
              </p:ext>
            </p:extLst>
          </p:nvPr>
        </p:nvGraphicFramePr>
        <p:xfrm>
          <a:off x="3112245" y="2244732"/>
          <a:ext cx="2762867" cy="2743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PossibilitiesMatrix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bmpdict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geo_seg_source_bmps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__create_matrix()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smtClean="0">
                          <a:latin typeface="Courier"/>
                          <a:cs typeface="Courier"/>
                        </a:rPr>
                        <a:t>__dict_of_bmps_by_loadsource()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err="1" smtClean="0">
                          <a:latin typeface="Courier"/>
                          <a:cs typeface="Courier"/>
                        </a:rPr>
                        <a:t>filter_from_sat</a:t>
                      </a:r>
                      <a:r>
                        <a:rPr lang="en-US" sz="95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return_sparse()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removedups()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40392"/>
              </p:ext>
            </p:extLst>
          </p:nvPr>
        </p:nvGraphicFramePr>
        <p:xfrm>
          <a:off x="6301681" y="5645655"/>
          <a:ext cx="2395899" cy="91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93"/>
                <a:gridCol w="2111506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ScenarioRandomizer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"/>
                          <a:cs typeface="Courier"/>
                        </a:rPr>
                        <a:t>possmatrix</a:t>
                      </a:r>
                      <a:endParaRPr lang="en-US" sz="11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rand_integers()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96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8122"/>
              </p:ext>
            </p:extLst>
          </p:nvPr>
        </p:nvGraphicFramePr>
        <p:xfrm>
          <a:off x="2726220" y="229314"/>
          <a:ext cx="3140849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818"/>
                <a:gridCol w="2768031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SegmentAgencyTypeFilter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all_sat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sat_indices</a:t>
                      </a:r>
                      <a:endParaRPr lang="en-US" sz="11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filter_from_options()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9" y="134643"/>
            <a:ext cx="1730517" cy="1618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048" y="726512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filters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96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9" y="134643"/>
            <a:ext cx="1730517" cy="161867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06713"/>
              </p:ext>
            </p:extLst>
          </p:nvPr>
        </p:nvGraphicFramePr>
        <p:xfrm>
          <a:off x="3521849" y="-17205"/>
          <a:ext cx="1959817" cy="2133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30"/>
                <a:gridCol w="1727187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ExcelDataTable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filename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fullpath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sheet_names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__loadsheets()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get()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22920"/>
              </p:ext>
            </p:extLst>
          </p:nvPr>
        </p:nvGraphicFramePr>
        <p:xfrm>
          <a:off x="126282" y="1940699"/>
          <a:ext cx="2742329" cy="4876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514"/>
                <a:gridCol w="2416815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TblSourceData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georefs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bmpDefinitions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efficiencyBMPs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sourceconversionBMPs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loadreductionBMPs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animalBMPs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sourcegrps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sourcegrpcomponents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agencies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lsdefinitions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allbmps_shortnames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get_list_of_all_bmps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getallnames()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findbmptype()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__singlebmptype()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54415"/>
              </p:ext>
            </p:extLst>
          </p:nvPr>
        </p:nvGraphicFramePr>
        <p:xfrm>
          <a:off x="3521849" y="2718159"/>
          <a:ext cx="2294172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TblBaseCondition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animalcounts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LSacres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stCxn id="9" idx="0"/>
          </p:cNvCxnSpPr>
          <p:nvPr/>
        </p:nvCxnSpPr>
        <p:spPr>
          <a:xfrm flipV="1">
            <a:off x="4668935" y="2116394"/>
            <a:ext cx="0" cy="60176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68611" y="1541173"/>
            <a:ext cx="653238" cy="45063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23177"/>
              </p:ext>
            </p:extLst>
          </p:nvPr>
        </p:nvGraphicFramePr>
        <p:xfrm>
          <a:off x="6613685" y="0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urier"/>
                          <a:cs typeface="Courier"/>
                        </a:rPr>
                        <a:t>TblPreBmpLoadSourceNatural</a:t>
                      </a:r>
                      <a:endParaRPr lang="en-US" sz="9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"/>
                          <a:cs typeface="Courier"/>
                        </a:rPr>
                        <a:t>PreBmpLoadSourceNatural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45826"/>
              </p:ext>
            </p:extLst>
          </p:nvPr>
        </p:nvGraphicFramePr>
        <p:xfrm>
          <a:off x="6613685" y="662672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urier"/>
                          <a:cs typeface="Courier"/>
                        </a:rPr>
                        <a:t>TblPreBmpLoadSourceDeveloped</a:t>
                      </a:r>
                      <a:endParaRPr lang="en-US" sz="8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urier"/>
                          <a:cs typeface="Courier"/>
                        </a:rPr>
                        <a:t>PreBmpLoadSourceDeveloped</a:t>
                      </a:r>
                      <a:endParaRPr lang="en-US" sz="9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0131"/>
              </p:ext>
            </p:extLst>
          </p:nvPr>
        </p:nvGraphicFramePr>
        <p:xfrm>
          <a:off x="6613685" y="1327495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urier"/>
                          <a:cs typeface="Courier"/>
                        </a:rPr>
                        <a:t>TblPreBmpLoadSourceAgriculture</a:t>
                      </a:r>
                      <a:endParaRPr lang="en-US" sz="8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50" dirty="0" smtClean="0">
                          <a:latin typeface="Courier"/>
                          <a:cs typeface="Courier"/>
                        </a:rPr>
                        <a:t>PreBmpLoadSourceAgriculture</a:t>
                      </a:r>
                      <a:endParaRPr lang="en-US" sz="8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52787"/>
              </p:ext>
            </p:extLst>
          </p:nvPr>
        </p:nvGraphicFramePr>
        <p:xfrm>
          <a:off x="6613685" y="1991806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"/>
                          <a:cs typeface="Courier"/>
                        </a:rPr>
                        <a:t>TblManureTonsProduced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"/>
                          <a:cs typeface="Courier"/>
                        </a:rPr>
                        <a:t>ManureTonsProduced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66714"/>
              </p:ext>
            </p:extLst>
          </p:nvPr>
        </p:nvGraphicFramePr>
        <p:xfrm>
          <a:off x="6613685" y="2669558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"/>
                          <a:cs typeface="Courier"/>
                        </a:rPr>
                        <a:t>TblSepticSystems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5481666" y="289920"/>
            <a:ext cx="1132019" cy="14879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81666" y="911178"/>
            <a:ext cx="113202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81666" y="1601465"/>
            <a:ext cx="113202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5486400" y="1828800"/>
            <a:ext cx="1127285" cy="46780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 flipV="1">
            <a:off x="5481666" y="2109411"/>
            <a:ext cx="1132019" cy="86494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4048" y="726512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ables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6308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207</Words>
  <Application>Microsoft Macintosh PowerPoint</Application>
  <PresentationFormat>On-screen Show (4:3)</PresentationFormat>
  <Paragraphs>159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Opt-BMP-Generator</vt:lpstr>
      <vt:lpstr>PowerPoint Presentation</vt:lpstr>
      <vt:lpstr>PowerPoint Presentation</vt:lpstr>
      <vt:lpstr>PowerPoint Presentation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51</cp:revision>
  <dcterms:created xsi:type="dcterms:W3CDTF">2018-01-08T19:05:16Z</dcterms:created>
  <dcterms:modified xsi:type="dcterms:W3CDTF">2018-01-23T21:50:18Z</dcterms:modified>
</cp:coreProperties>
</file>