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sldIdLst>
    <p:sldId id="257" r:id="rId2"/>
  </p:sldIdLst>
  <p:sldSz cx="27432000" cy="9144000"/>
  <p:notesSz cx="6858000" cy="9144000"/>
  <p:defaultTextStyle>
    <a:defPPr>
      <a:defRPr lang="en-US"/>
    </a:defPPr>
    <a:lvl1pPr marL="0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5022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90044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5066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80088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5110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70132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5154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60176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990" autoAdjust="0"/>
    <p:restoredTop sz="95636" autoAdjust="0"/>
  </p:normalViewPr>
  <p:slideViewPr>
    <p:cSldViewPr snapToGrid="0" snapToObjects="1">
      <p:cViewPr varScale="1">
        <p:scale>
          <a:sx n="52" d="100"/>
          <a:sy n="52" d="100"/>
        </p:scale>
        <p:origin x="-176" y="-800"/>
      </p:cViewPr>
      <p:guideLst>
        <p:guide orient="horz" pos="288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840568"/>
            <a:ext cx="233172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5181600"/>
            <a:ext cx="192024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5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5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5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1/23/18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78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1/23/18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76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366185"/>
            <a:ext cx="61722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366185"/>
            <a:ext cx="180594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1/23/18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95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1/23/18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236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5875867"/>
            <a:ext cx="23317200" cy="1816100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3875618"/>
            <a:ext cx="23317200" cy="2000249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502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9004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350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8008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251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7013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151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6017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1/23/18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159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133601"/>
            <a:ext cx="12115800" cy="6034617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2133601"/>
            <a:ext cx="12115800" cy="6034617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1/23/18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30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46817"/>
            <a:ext cx="12120564" cy="853016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99833"/>
            <a:ext cx="12120564" cy="5268384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2046817"/>
            <a:ext cx="12125325" cy="853016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2899833"/>
            <a:ext cx="12125325" cy="5268384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1/23/18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167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1/23/18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802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1/23/18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774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364067"/>
            <a:ext cx="9024939" cy="15494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364067"/>
            <a:ext cx="15335250" cy="780415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1913467"/>
            <a:ext cx="9024939" cy="6254751"/>
          </a:xfrm>
        </p:spPr>
        <p:txBody>
          <a:bodyPr/>
          <a:lstStyle>
            <a:lvl1pPr marL="0" indent="0">
              <a:buNone/>
              <a:defRPr sz="3200"/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1/23/18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756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6400800"/>
            <a:ext cx="16459200" cy="75565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817033"/>
            <a:ext cx="16459200" cy="5486400"/>
          </a:xfrm>
        </p:spPr>
        <p:txBody>
          <a:bodyPr/>
          <a:lstStyle>
            <a:lvl1pPr marL="0" indent="0">
              <a:buNone/>
              <a:defRPr sz="7300"/>
            </a:lvl1pPr>
            <a:lvl2pPr marL="1045022" indent="0">
              <a:buNone/>
              <a:defRPr sz="6400"/>
            </a:lvl2pPr>
            <a:lvl3pPr marL="2090044" indent="0">
              <a:buNone/>
              <a:defRPr sz="5500"/>
            </a:lvl3pPr>
            <a:lvl4pPr marL="3135066" indent="0">
              <a:buNone/>
              <a:defRPr sz="4600"/>
            </a:lvl4pPr>
            <a:lvl5pPr marL="4180088" indent="0">
              <a:buNone/>
              <a:defRPr sz="4600"/>
            </a:lvl5pPr>
            <a:lvl6pPr marL="5225110" indent="0">
              <a:buNone/>
              <a:defRPr sz="4600"/>
            </a:lvl6pPr>
            <a:lvl7pPr marL="6270132" indent="0">
              <a:buNone/>
              <a:defRPr sz="4600"/>
            </a:lvl7pPr>
            <a:lvl8pPr marL="7315154" indent="0">
              <a:buNone/>
              <a:defRPr sz="4600"/>
            </a:lvl8pPr>
            <a:lvl9pPr marL="8360176" indent="0">
              <a:buNone/>
              <a:defRPr sz="4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7156451"/>
            <a:ext cx="16459200" cy="1073149"/>
          </a:xfrm>
        </p:spPr>
        <p:txBody>
          <a:bodyPr/>
          <a:lstStyle>
            <a:lvl1pPr marL="0" indent="0">
              <a:buNone/>
              <a:defRPr sz="3200"/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1/23/18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420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366184"/>
            <a:ext cx="24688800" cy="1524000"/>
          </a:xfrm>
          <a:prstGeom prst="rect">
            <a:avLst/>
          </a:prstGeom>
        </p:spPr>
        <p:txBody>
          <a:bodyPr vert="horz" lIns="209004" tIns="104502" rIns="209004" bIns="10450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133601"/>
            <a:ext cx="24688800" cy="6034617"/>
          </a:xfrm>
          <a:prstGeom prst="rect">
            <a:avLst/>
          </a:prstGeom>
        </p:spPr>
        <p:txBody>
          <a:bodyPr vert="horz" lIns="209004" tIns="104502" rIns="209004" bIns="1045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8475134"/>
            <a:ext cx="6400800" cy="486833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1/23/18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8475134"/>
            <a:ext cx="8686800" cy="486833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8475134"/>
            <a:ext cx="6400800" cy="486833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56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1045022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767" indent="-783767" algn="l" defTabSz="1045022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161" indent="-653139" algn="l" defTabSz="1045022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55" indent="-522511" algn="l" defTabSz="1045022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77" indent="-522511" algn="l" defTabSz="1045022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2599" indent="-522511" algn="l" defTabSz="1045022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7621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92643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7665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82687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5022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90044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5066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80088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5110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70132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5154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60176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784644"/>
              </p:ext>
            </p:extLst>
          </p:nvPr>
        </p:nvGraphicFramePr>
        <p:xfrm>
          <a:off x="6611806" y="3688076"/>
          <a:ext cx="2762867" cy="2743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7953"/>
                <a:gridCol w="2434914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PossibilitiesMatrix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data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bmpdict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geo_seg_source_bmps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__create_matrix()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dirty="0" smtClean="0">
                          <a:latin typeface="Courier"/>
                          <a:cs typeface="Courier"/>
                        </a:rPr>
                        <a:t>__dict_of_bmps_by_loadsource()</a:t>
                      </a:r>
                      <a:endParaRPr lang="en-US" sz="95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dirty="0" err="1" smtClean="0">
                          <a:latin typeface="Courier"/>
                          <a:cs typeface="Courier"/>
                        </a:rPr>
                        <a:t>filter_from_sat</a:t>
                      </a:r>
                      <a:r>
                        <a:rPr lang="en-US" sz="95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95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return_sparse()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>
                          <a:latin typeface="Courier"/>
                          <a:cs typeface="Courier"/>
                        </a:rPr>
                        <a:t>removedups()</a:t>
                      </a:r>
                      <a:endParaRPr lang="en-US" sz="1200" u="sng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2399" y="0"/>
            <a:ext cx="6667203" cy="806015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Garamond"/>
                <a:cs typeface="Garamond"/>
              </a:rPr>
              <a:t>Opt-BMP-Generator</a:t>
            </a:r>
            <a:endParaRPr lang="en-US" sz="4400" dirty="0">
              <a:latin typeface="Garamond"/>
              <a:cs typeface="Garamond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493227"/>
              </p:ext>
            </p:extLst>
          </p:nvPr>
        </p:nvGraphicFramePr>
        <p:xfrm>
          <a:off x="1102958" y="3696770"/>
          <a:ext cx="2714227" cy="3047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179"/>
                <a:gridCol w="2392048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TblLoader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srcdata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basecond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lsnatural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lsdeveloped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lsagriculture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manuretons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septicsystems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"/>
                          <a:cs typeface="Courier"/>
                        </a:rPr>
                        <a:t>load_source_and_base_files()</a:t>
                      </a:r>
                      <a:endParaRPr lang="en-US" sz="1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latin typeface="Courier"/>
                          <a:cs typeface="Courier"/>
                        </a:rPr>
                        <a:t>load_or_generate()</a:t>
                      </a:r>
                      <a:endParaRPr lang="en-US" sz="1400" u="sng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197683"/>
              </p:ext>
            </p:extLst>
          </p:nvPr>
        </p:nvGraphicFramePr>
        <p:xfrm>
          <a:off x="4090396" y="3696770"/>
          <a:ext cx="2283209" cy="18828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264"/>
                <a:gridCol w="2005945"/>
              </a:tblGrid>
              <a:tr h="246429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OptionLoader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srcdataobj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options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headers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82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validateoptions()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validoptions()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504376"/>
              </p:ext>
            </p:extLst>
          </p:nvPr>
        </p:nvGraphicFramePr>
        <p:xfrm>
          <a:off x="9682894" y="3688076"/>
          <a:ext cx="2395899" cy="9143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93"/>
                <a:gridCol w="2111506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ScenarioRandomizer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urier"/>
                          <a:cs typeface="Courier"/>
                        </a:rPr>
                        <a:t>possmatrix</a:t>
                      </a:r>
                      <a:endParaRPr lang="en-US" sz="11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rand_integers()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620747"/>
              </p:ext>
            </p:extLst>
          </p:nvPr>
        </p:nvGraphicFramePr>
        <p:xfrm>
          <a:off x="12352004" y="3696770"/>
          <a:ext cx="2762867" cy="3657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7953"/>
                <a:gridCol w="2434914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InputsToCast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template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df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possmatrix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headers_land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headers_animal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headers_manure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matrix_to_table()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create_landbmp_file()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create_animalbmp_file()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create_manurebmp_file()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>
                          <a:latin typeface="Courier"/>
                          <a:cs typeface="Courier"/>
                        </a:rPr>
                        <a:t>writecsv()</a:t>
                      </a:r>
                      <a:endParaRPr lang="en-US" sz="1200" u="sng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1" descr="BU00198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6" y="7354369"/>
            <a:ext cx="1730517" cy="16186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98585" y="7946238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t</a:t>
            </a:r>
            <a:r>
              <a:rPr lang="en-US" sz="2000" dirty="0" smtClean="0">
                <a:latin typeface="Courier"/>
                <a:cs typeface="Courier"/>
              </a:rPr>
              <a:t>ables</a:t>
            </a: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173558" y="6744769"/>
            <a:ext cx="0" cy="6096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46824" y="6996198"/>
            <a:ext cx="106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&lt;&lt;uses&gt;&gt;</a:t>
            </a:r>
            <a:endParaRPr lang="en-US" sz="18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898585" y="2903486"/>
            <a:ext cx="104020" cy="773429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75871" y="3318744"/>
            <a:ext cx="106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&lt;&lt;uses&gt;&gt;</a:t>
            </a:r>
            <a:endParaRPr lang="en-US" sz="18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682413" y="2903486"/>
            <a:ext cx="1153141" cy="773429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682413" y="2662293"/>
            <a:ext cx="4053568" cy="1014622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695919" y="2320347"/>
            <a:ext cx="6819042" cy="1356568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95919" y="1989086"/>
            <a:ext cx="9705963" cy="1687829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60490" y="1815154"/>
            <a:ext cx="106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&lt;&lt;uses&gt;&gt;</a:t>
            </a:r>
            <a:endParaRPr lang="en-US" sz="18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132104" y="6482608"/>
            <a:ext cx="0" cy="774062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05370" y="6734037"/>
            <a:ext cx="106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&lt;&lt;uses&gt;&gt;</a:t>
            </a:r>
            <a:endParaRPr lang="en-US" sz="1800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779491"/>
              </p:ext>
            </p:extLst>
          </p:nvPr>
        </p:nvGraphicFramePr>
        <p:xfrm>
          <a:off x="6646816" y="7256670"/>
          <a:ext cx="3140849" cy="1523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2818"/>
                <a:gridCol w="2768031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SegmentAgencyTypeFilter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all_sat</a:t>
                      </a:r>
                      <a:endParaRPr lang="en-US" sz="12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nonzero_load_sources</a:t>
                      </a:r>
                      <a:endParaRPr lang="en-US" sz="12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Courier"/>
                          <a:cs typeface="Courier"/>
                        </a:rPr>
                        <a:t>sat_indices</a:t>
                      </a:r>
                      <a:endParaRPr lang="en-US" sz="11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filter_from_options()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89614"/>
              </p:ext>
            </p:extLst>
          </p:nvPr>
        </p:nvGraphicFramePr>
        <p:xfrm>
          <a:off x="1102958" y="1684287"/>
          <a:ext cx="2592961" cy="1219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774"/>
                <a:gridCol w="2356187"/>
              </a:tblGrid>
              <a:tr h="300134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Courier"/>
                          <a:cs typeface="Courier"/>
                        </a:rPr>
                        <a:t>Scenario</a:t>
                      </a:r>
                      <a:endParaRPr lang="en-US" sz="14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+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tables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0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options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possmatrix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09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39</TotalTime>
  <Words>149</Words>
  <Application>Microsoft Macintosh PowerPoint</Application>
  <PresentationFormat>Custom</PresentationFormat>
  <Paragraphs>97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Opt-BMP-Generator</vt:lpstr>
    </vt:vector>
  </TitlesOfParts>
  <Company>VIMS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9</cp:revision>
  <dcterms:created xsi:type="dcterms:W3CDTF">2018-01-23T20:21:35Z</dcterms:created>
  <dcterms:modified xsi:type="dcterms:W3CDTF">2018-01-23T21:01:28Z</dcterms:modified>
</cp:coreProperties>
</file>