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192" y="-11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4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6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6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8813801"/>
            <a:ext cx="15544800" cy="27241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5813427"/>
            <a:ext cx="1554480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6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1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1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6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5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7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1"/>
            <a:ext cx="10223500" cy="1170622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7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7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1/23/18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279" y="1"/>
            <a:ext cx="5977444" cy="89801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/>
                <a:cs typeface="Garamond"/>
              </a:rPr>
              <a:t>Opt-BMP-Generator</a:t>
            </a:r>
            <a:endParaRPr lang="en-US" sz="4400" dirty="0">
              <a:latin typeface="Garamond"/>
              <a:cs typeface="Garamond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57412"/>
              </p:ext>
            </p:extLst>
          </p:nvPr>
        </p:nvGraphicFramePr>
        <p:xfrm>
          <a:off x="8020835" y="3343204"/>
          <a:ext cx="2762867" cy="2743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PossibilitiesMatrix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bmpdict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__create_matrix()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smtClean="0">
                          <a:latin typeface="Courier"/>
                          <a:cs typeface="Courier"/>
                        </a:rPr>
                        <a:t>__dict_of_bmps_by_loadsource()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err="1" smtClean="0">
                          <a:latin typeface="Courier"/>
                          <a:cs typeface="Courier"/>
                        </a:rPr>
                        <a:t>filter_from_sat</a:t>
                      </a:r>
                      <a:r>
                        <a:rPr lang="en-US" sz="95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return_sparse()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removedups()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01717"/>
              </p:ext>
            </p:extLst>
          </p:nvPr>
        </p:nvGraphicFramePr>
        <p:xfrm>
          <a:off x="2511987" y="3351898"/>
          <a:ext cx="2714227" cy="304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179"/>
                <a:gridCol w="2392048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basecond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lsnatural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lsdeveloped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lsagriculture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manuretons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load_source_and_base_files()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load_or_generate()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67685"/>
              </p:ext>
            </p:extLst>
          </p:nvPr>
        </p:nvGraphicFramePr>
        <p:xfrm>
          <a:off x="5499425" y="3351898"/>
          <a:ext cx="2283209" cy="1882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264"/>
                <a:gridCol w="2005945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validateoptions()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04977"/>
              </p:ext>
            </p:extLst>
          </p:nvPr>
        </p:nvGraphicFramePr>
        <p:xfrm>
          <a:off x="11091923" y="3343204"/>
          <a:ext cx="2395899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93"/>
                <a:gridCol w="2111506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ScenarioRandomizer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possmatrix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rand_integers()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48859"/>
              </p:ext>
            </p:extLst>
          </p:nvPr>
        </p:nvGraphicFramePr>
        <p:xfrm>
          <a:off x="13761033" y="3351898"/>
          <a:ext cx="2762867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InputsToCast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template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df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headers_land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headers_animal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matrix_to_table()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create_landbmp_file()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create_animalbmp_file()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create_manurebmp_file()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writecsv()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35" y="7009497"/>
            <a:ext cx="1730517" cy="16186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307614" y="7601366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ables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82587" y="6399897"/>
            <a:ext cx="0" cy="6096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5853" y="6651326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07614" y="2558614"/>
            <a:ext cx="104020" cy="7734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84900" y="2973872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91442" y="2558614"/>
            <a:ext cx="1153141" cy="7734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91442" y="2317421"/>
            <a:ext cx="4053568" cy="101462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4948" y="1975475"/>
            <a:ext cx="6819042" cy="135656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04948" y="1644214"/>
            <a:ext cx="9705963" cy="16878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69519" y="1470282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541133" y="6137736"/>
            <a:ext cx="0" cy="77406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14399" y="6389165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01207"/>
              </p:ext>
            </p:extLst>
          </p:nvPr>
        </p:nvGraphicFramePr>
        <p:xfrm>
          <a:off x="6004161" y="6911798"/>
          <a:ext cx="3140849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818"/>
                <a:gridCol w="2768031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SegmentAgencyTypeFilter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all_sat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sat_indices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filter_from_options()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38343"/>
              </p:ext>
            </p:extLst>
          </p:nvPr>
        </p:nvGraphicFramePr>
        <p:xfrm>
          <a:off x="2511987" y="1339415"/>
          <a:ext cx="2592961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774"/>
                <a:gridCol w="2356187"/>
              </a:tblGrid>
              <a:tr h="30013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Scenario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tables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707668" y="7009497"/>
            <a:ext cx="2216322" cy="461665"/>
          </a:xfrm>
          <a:prstGeom prst="rect">
            <a:avLst/>
          </a:prstGeom>
          <a:solidFill>
            <a:srgbClr val="ACBAD7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Constraints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89302" y="7770643"/>
            <a:ext cx="4802066" cy="461665"/>
          </a:xfrm>
          <a:prstGeom prst="rect">
            <a:avLst/>
          </a:prstGeom>
          <a:solidFill>
            <a:srgbClr val="ACBAD7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AdditionalSimplifications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2044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45</TotalTime>
  <Words>149</Words>
  <Application>Microsoft Macintosh PowerPoint</Application>
  <PresentationFormat>Custom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Opt-BMP-Generator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Opt-BMP-Generator</dc:title>
  <dc:creator>Daniel</dc:creator>
  <cp:lastModifiedBy>Daniel</cp:lastModifiedBy>
  <cp:revision>3</cp:revision>
  <dcterms:created xsi:type="dcterms:W3CDTF">2018-01-23T21:05:02Z</dcterms:created>
  <dcterms:modified xsi:type="dcterms:W3CDTF">2018-01-23T21:50:19Z</dcterms:modified>
</cp:coreProperties>
</file>