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7" r:id="rId2"/>
  </p:sldIdLst>
  <p:sldSz cx="18288000" cy="13716000"/>
  <p:notesSz cx="6858000" cy="9144000"/>
  <p:defaultTextStyle>
    <a:defPPr>
      <a:defRPr lang="en-US"/>
    </a:defPPr>
    <a:lvl1pPr marL="0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783732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32" autoAdjust="0"/>
  </p:normalViewPr>
  <p:slideViewPr>
    <p:cSldViewPr snapToGrid="0" snapToObjects="1">
      <p:cViewPr varScale="1">
        <p:scale>
          <a:sx n="54" d="100"/>
          <a:sy n="54" d="100"/>
        </p:scale>
        <p:origin x="-680" y="-10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1/29/18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44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1/29/18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1/29/18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61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1/29/18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68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8813801"/>
            <a:ext cx="15544800" cy="272415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5813427"/>
            <a:ext cx="15544800" cy="300037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1/29/18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3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1/29/18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66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1" cy="1279524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1" cy="790257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1/29/18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63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1/29/18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157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1/29/18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7" cy="23241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1" y="546101"/>
            <a:ext cx="10223500" cy="11706226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7" cy="938212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1/29/18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76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1/29/18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81E7-2E12-7248-8F94-8A1DCECAA2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1/29/18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9876A-638F-7245-B482-7E02CC8186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36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783732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783732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783732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783732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783732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783732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78373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783732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43240"/>
              </p:ext>
            </p:extLst>
          </p:nvPr>
        </p:nvGraphicFramePr>
        <p:xfrm>
          <a:off x="7112383" y="6911798"/>
          <a:ext cx="3302331" cy="3657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1986"/>
                <a:gridCol w="2910345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SegmentAgencyTypeFilter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lsnat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lsdev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lsagr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lssep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lsani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lsman</a:t>
                      </a:r>
                      <a:endParaRPr lang="en-US" sz="11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filter_from_PreBMP_tables</a:t>
                      </a: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1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filter_animals_from_options</a:t>
                      </a: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100" dirty="0" err="1" smtClean="0">
                          <a:latin typeface="Courier"/>
                          <a:cs typeface="Courier"/>
                        </a:rPr>
                        <a:t>filter_from_options</a:t>
                      </a:r>
                      <a:r>
                        <a:rPr lang="en-US" sz="1100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 dirty="0" err="1" smtClean="0">
                          <a:latin typeface="Courier"/>
                          <a:cs typeface="Courier"/>
                        </a:rPr>
                        <a:t>containssimilarcol</a:t>
                      </a:r>
                      <a:r>
                        <a:rPr lang="en-US" sz="1100" u="sng" dirty="0" smtClean="0">
                          <a:latin typeface="Courier"/>
                          <a:cs typeface="Courier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 dirty="0" err="1" smtClean="0">
                          <a:latin typeface="Courier"/>
                          <a:cs typeface="Courier"/>
                        </a:rPr>
                        <a:t>getsimilarcol</a:t>
                      </a:r>
                      <a:r>
                        <a:rPr lang="en-US" sz="1100" u="sng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1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69778"/>
              </p:ext>
            </p:extLst>
          </p:nvPr>
        </p:nvGraphicFramePr>
        <p:xfrm>
          <a:off x="668415" y="3363059"/>
          <a:ext cx="2889673" cy="3657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3004"/>
                <a:gridCol w="2546669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TblLoader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srcdata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basecond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lsnatural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lsdeveloped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lsagriculture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lsmanure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lsseptic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000" dirty="0" err="1" smtClean="0">
                          <a:latin typeface="Courier"/>
                          <a:cs typeface="Courier"/>
                        </a:rPr>
                        <a:t>load_source_and_base_files</a:t>
                      </a:r>
                      <a:r>
                        <a:rPr lang="en-US" sz="10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0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>
                          <a:latin typeface="Courier"/>
                          <a:cs typeface="Courier"/>
                        </a:rPr>
                        <a:t>load_or_generate()</a:t>
                      </a:r>
                      <a:endParaRPr lang="en-US" sz="14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 err="1" smtClean="0">
                          <a:latin typeface="Courier"/>
                          <a:cs typeface="Courier"/>
                        </a:rPr>
                        <a:t>agencytranslate_fromcodes</a:t>
                      </a:r>
                      <a:r>
                        <a:rPr lang="en-US" sz="1100" u="sng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1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 err="1" smtClean="0">
                          <a:latin typeface="Courier"/>
                          <a:cs typeface="Courier"/>
                        </a:rPr>
                        <a:t>agencytranslate_fromnames</a:t>
                      </a:r>
                      <a:r>
                        <a:rPr lang="en-US" sz="1100" u="sng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1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5279" y="1"/>
            <a:ext cx="5977444" cy="898011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Garamond"/>
                <a:cs typeface="Garamond"/>
              </a:rPr>
              <a:t>Opt-BMP-Generator</a:t>
            </a:r>
            <a:endParaRPr lang="en-US" sz="4400" dirty="0">
              <a:latin typeface="Garamond"/>
              <a:cs typeface="Garamond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17092"/>
              </p:ext>
            </p:extLst>
          </p:nvPr>
        </p:nvGraphicFramePr>
        <p:xfrm>
          <a:off x="9129057" y="3343204"/>
          <a:ext cx="2762867" cy="2743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953"/>
                <a:gridCol w="243491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PossibilitiesMatrix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data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bmpdict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geo_seg_source_bmps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__create_matrix()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 smtClean="0">
                          <a:latin typeface="Courier"/>
                          <a:cs typeface="Courier"/>
                        </a:rPr>
                        <a:t>__dict_of_bmps_by_loadsource()</a:t>
                      </a:r>
                      <a:endParaRPr lang="en-US" sz="95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50" dirty="0" err="1" smtClean="0">
                          <a:latin typeface="Courier"/>
                          <a:cs typeface="Courier"/>
                        </a:rPr>
                        <a:t>filter_from_sat</a:t>
                      </a:r>
                      <a:r>
                        <a:rPr lang="en-US" sz="95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95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return_sparse()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removedups()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93777"/>
              </p:ext>
            </p:extLst>
          </p:nvPr>
        </p:nvGraphicFramePr>
        <p:xfrm>
          <a:off x="12200145" y="3343204"/>
          <a:ext cx="2395899" cy="914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93"/>
                <a:gridCol w="2111506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ScenarioRandomizer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"/>
                          <a:cs typeface="Courier"/>
                        </a:rPr>
                        <a:t>possmatrix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rand_integers()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86980"/>
              </p:ext>
            </p:extLst>
          </p:nvPr>
        </p:nvGraphicFramePr>
        <p:xfrm>
          <a:off x="14869255" y="3351898"/>
          <a:ext cx="2762867" cy="3657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953"/>
                <a:gridCol w="2434914"/>
              </a:tblGrid>
              <a:tr h="248634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InputsToCast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template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df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possmatrix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headers_land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headers_animal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headers_manure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matrix_to_table()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create_landbmp_file()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create_animalbmp_file()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create_manurebmp_file()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1546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>
                          <a:latin typeface="Courier"/>
                          <a:cs typeface="Courier"/>
                        </a:rPr>
                        <a:t>writecsv()</a:t>
                      </a:r>
                      <a:endParaRPr lang="en-US" sz="1200" u="sng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8" descr="BU00198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63" y="7631137"/>
            <a:ext cx="1730517" cy="161867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464042" y="8223006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t</a:t>
            </a:r>
            <a:r>
              <a:rPr lang="en-US" sz="2000" dirty="0" smtClean="0">
                <a:latin typeface="Courier"/>
                <a:cs typeface="Courier"/>
              </a:rPr>
              <a:t>ables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739015" y="7021537"/>
            <a:ext cx="0" cy="609600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12281" y="7021537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&lt;&lt;uses&gt;&gt;</a:t>
            </a:r>
            <a:endParaRPr lang="en-US" sz="18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64042" y="2558614"/>
            <a:ext cx="104020" cy="773429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41328" y="2973872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&lt;&lt;uses&gt;&gt;</a:t>
            </a:r>
            <a:endParaRPr lang="en-US" sz="18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261376" y="2133600"/>
            <a:ext cx="6991856" cy="1198443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3" idx="3"/>
          </p:cNvCxnSpPr>
          <p:nvPr/>
        </p:nvCxnSpPr>
        <p:spPr>
          <a:xfrm>
            <a:off x="3261376" y="1949014"/>
            <a:ext cx="9770836" cy="1383029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61376" y="1644214"/>
            <a:ext cx="12657757" cy="1687829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34169" y="1470282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&lt;&lt;uses&gt;&gt;</a:t>
            </a:r>
            <a:endParaRPr lang="en-US" sz="1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649355" y="6137736"/>
            <a:ext cx="0" cy="774062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722621" y="6389165"/>
            <a:ext cx="106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&lt;&lt;uses&gt;&gt;</a:t>
            </a:r>
            <a:endParaRPr lang="en-US" sz="1800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52960"/>
              </p:ext>
            </p:extLst>
          </p:nvPr>
        </p:nvGraphicFramePr>
        <p:xfrm>
          <a:off x="668415" y="1339415"/>
          <a:ext cx="2592961" cy="1219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774"/>
                <a:gridCol w="2356187"/>
              </a:tblGrid>
              <a:tr h="300134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Courier"/>
                          <a:cs typeface="Courier"/>
                        </a:rPr>
                        <a:t>Scenario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tables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01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possmatrix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0815890" y="7009497"/>
            <a:ext cx="2216322" cy="461665"/>
          </a:xfrm>
          <a:prstGeom prst="rect">
            <a:avLst/>
          </a:prstGeom>
          <a:solidFill>
            <a:srgbClr val="ACBAD7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Constraints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297524" y="7770643"/>
            <a:ext cx="4802066" cy="461665"/>
          </a:xfrm>
          <a:prstGeom prst="rect">
            <a:avLst/>
          </a:prstGeom>
          <a:solidFill>
            <a:srgbClr val="ACBAD7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AdditionalSimplifications</a:t>
            </a:r>
            <a:endParaRPr lang="en-US" sz="2400" dirty="0">
              <a:latin typeface="Courier"/>
              <a:cs typeface="Courier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65527"/>
              </p:ext>
            </p:extLst>
          </p:nvPr>
        </p:nvGraphicFramePr>
        <p:xfrm>
          <a:off x="3722714" y="3351898"/>
          <a:ext cx="2283209" cy="1882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264"/>
                <a:gridCol w="2005945"/>
              </a:tblGrid>
              <a:tr h="246429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OptionLoader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srcdataobj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options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headers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82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validateoptions</a:t>
                      </a: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()</a:t>
                      </a:r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validoptions()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8" name="Straight Arrow Connector 47"/>
          <p:cNvCxnSpPr/>
          <p:nvPr/>
        </p:nvCxnSpPr>
        <p:spPr>
          <a:xfrm>
            <a:off x="3314731" y="2558614"/>
            <a:ext cx="1153141" cy="773429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67333"/>
              </p:ext>
            </p:extLst>
          </p:nvPr>
        </p:nvGraphicFramePr>
        <p:xfrm>
          <a:off x="6155279" y="3335880"/>
          <a:ext cx="2592961" cy="1578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4879"/>
                <a:gridCol w="2278082"/>
              </a:tblGrid>
              <a:tr h="246429">
                <a:tc>
                  <a:txBody>
                    <a:bodyPr/>
                    <a:lstStyle/>
                    <a:p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IncludeSpec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 smtClean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geo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+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agency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82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generate_geo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464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-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"/>
                          <a:cs typeface="Courier"/>
                        </a:rPr>
                        <a:t>__</a:t>
                      </a:r>
                      <a:r>
                        <a:rPr lang="en-US" sz="1400" dirty="0" err="1" smtClean="0">
                          <a:latin typeface="Courier"/>
                          <a:cs typeface="Courier"/>
                        </a:rPr>
                        <a:t>generate_agency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sz="1400" dirty="0" smtClean="0">
                          <a:latin typeface="Courier"/>
                          <a:cs typeface="Courier"/>
                        </a:rPr>
                        <a:t>)</a:t>
                      </a: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261376" y="2317421"/>
            <a:ext cx="3321117" cy="1014622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4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98</TotalTime>
  <Words>194</Words>
  <Application>Microsoft Macintosh PowerPoint</Application>
  <PresentationFormat>Custom</PresentationFormat>
  <Paragraphs>126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Opt-BMP-Generator</vt:lpstr>
    </vt:vector>
  </TitlesOfParts>
  <Company>VIMS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Opt-BMP-Generator</dc:title>
  <dc:creator>Daniel</dc:creator>
  <cp:lastModifiedBy>Daniel</cp:lastModifiedBy>
  <cp:revision>7</cp:revision>
  <dcterms:created xsi:type="dcterms:W3CDTF">2018-01-23T21:05:02Z</dcterms:created>
  <dcterms:modified xsi:type="dcterms:W3CDTF">2018-01-29T21:10:26Z</dcterms:modified>
</cp:coreProperties>
</file>