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07F5-17CD-4FC8-BFE3-67CD3470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7ED9D-7EB0-430B-87C2-2B099CF2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B417-E9CF-48CD-80D2-1A0C96C3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9439-9BE2-4D80-91CE-9E707706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2858-2CBD-4C67-91BB-62EC091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5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84C-27D4-4540-8688-1E0B5580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54876-344C-46B7-B9FE-634372CE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0473-5AAF-465B-9981-EA0C8C4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3F39-3963-445F-B91F-89BF5AF8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15648-2B43-44B4-BC49-D7F15FF8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80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5B105-5138-4174-9F80-23DFC8E0A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F132-5F99-4F9C-9AAE-3D85C8D4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AE241-A651-4784-8A81-857C4EA6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0978-1CD4-4687-A23A-6F99D3E4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9783-FAB0-4EC0-8644-8803DBE8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89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E61-64D6-4BDC-922E-0F2E9984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AAF2-2740-4943-9185-77DA8D66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BAA4-E4A6-469D-BE2A-023B81B6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150C-546C-4485-9EDE-984D5DBF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A65D-1EBC-4F2B-8056-D5D5FB29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7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561-1B22-427D-924C-B2841BD0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F56A4-E883-4DF0-A987-775CE552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EFC3-FC9F-4689-93F4-B1BD381A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74FB-FA5F-4CD0-AB3B-EF0AD0F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6BC2-F2AB-4712-B260-44BAB1A1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4033-7621-4E37-BD97-7AA145F5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5DB0-5D8A-41D2-BF28-A3FBD22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50DD-8931-45AF-994D-748BD990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04989-6D5D-4AD1-93C9-0FF23F3C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8F7F-1E45-4CEF-A1AF-FCA31EF1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484B-78C9-469F-BDE2-EFB1F6D6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8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2510-8FF6-41E4-87BE-AF58340D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7051E-06D8-4A7C-B941-A815F3BF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BC705-F805-49AC-88F0-FDE973DB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B79A9-4424-444E-ADFD-8B5C4F41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CF165-440C-492D-B19D-4479544D1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A8C33-7252-47D1-A94E-090CFF6A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E85DE-7ED1-40F9-B9A6-E87197CF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AF468-785B-4C2C-B068-8A4A9A8C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34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1BAA-0A34-45E9-B839-C7ABBFD0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7B130-71CD-4546-AE69-8CC6AF30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119E-BE53-41FF-A44B-8D9282D5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CB5D-B8C7-481F-B620-90B3EED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856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4437B-1E20-409F-BD34-FF7AF128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5DCD-EBDB-4C62-86EE-9E6872A2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B221-258E-41AB-AE15-036EC465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991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32F-2C1D-4090-B189-3B556F2C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F406-D479-44C8-9535-61E5FC18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C7EB-A18E-4CFD-A6A5-A2BD250B0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E91FD-BEAF-41CD-8E16-E1EF146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C6F3-70CC-41C9-B101-6A5A5C56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4C8F-023D-4118-9440-E56C07C9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38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7E6-1298-418F-A52C-819AD458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A376C-7BC6-4FE9-AE0F-8C1DB740C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3594F-3405-462B-860A-0B2918C8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E3E7-328B-4F7C-9622-B0E385CA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7F14-257C-4FD6-8508-5521BDE2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D8FB-0362-4878-B6EC-E5541562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EF28E-9921-4225-8D89-E424C6B1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8617-9E65-4D93-9411-9B4C71E2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8801-7B94-4E47-A242-6C492659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0D636-95BC-4FEB-859D-FE288149AAA9}" type="datetimeFigureOut">
              <a:rPr lang="pl-PL" smtClean="0"/>
              <a:t>2019-03-06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3DFC-ACF8-4A92-89B7-028A67C76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337F-3B96-43E0-AF95-85F1B5504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09C3-AA50-4DEE-A118-ACA9B5E5C8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0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73FBE-CE83-48A8-ACAF-2DB09EE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solve the problem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CEF752-7C09-46CC-AC67-110238F1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1) Noise removal. </a:t>
            </a:r>
          </a:p>
          <a:p>
            <a:pPr marL="0" indent="0">
              <a:buNone/>
            </a:pPr>
            <a:r>
              <a:rPr lang="en-US" dirty="0"/>
              <a:t>Read csv as a dictionary. Exclude from CFXVM file rows with date earlier than 2018-11-01. For TAS csv exclude raw with NOTICE for VTP units.</a:t>
            </a:r>
          </a:p>
          <a:p>
            <a:pPr marL="0" indent="0">
              <a:buNone/>
            </a:pPr>
            <a:r>
              <a:rPr lang="en-US" dirty="0"/>
              <a:t>2) Every added alarm object are added to the list (separate for CFXVM and TAS). Further I iterate over every element in the list and check whether it fulfills following criteria:</a:t>
            </a:r>
          </a:p>
          <a:p>
            <a:pPr marL="514350" indent="-514350">
              <a:buAutoNum type="alphaLcParenR"/>
            </a:pPr>
            <a:r>
              <a:rPr lang="en-US" dirty="0"/>
              <a:t>Time between elements in comparison round should be &lt; 40 sec. </a:t>
            </a:r>
            <a:r>
              <a:rPr lang="en-US"/>
              <a:t>If they </a:t>
            </a:r>
            <a:r>
              <a:rPr lang="en-US" dirty="0"/>
              <a:t>are corresponding Events tag is added to this object.</a:t>
            </a:r>
          </a:p>
          <a:p>
            <a:pPr marL="514350" indent="-514350">
              <a:buAutoNum type="alphaLcParenR"/>
            </a:pPr>
            <a:r>
              <a:rPr lang="en-US" dirty="0"/>
              <a:t>If time is &gt; 40 sec but less then 2 min the additionally pattern is checked.</a:t>
            </a:r>
          </a:p>
          <a:p>
            <a:pPr marL="514350" indent="-514350">
              <a:buAutoNum type="alphaLcParenR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83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73FBE-CE83-48A8-ACAF-2DB09EE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CEF752-7C09-46CC-AC67-110238F1A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c) Patterns are separate for two alarm files. For CFXVM I am checking val4 “Alarm description”. If content of this record is similar (50% of words are the same in description) to the one compared to they are supposed to belong to the same event. For TAS I am checking ‘val2’ unit column. If unit name is the same alarms are from the same event.</a:t>
            </a:r>
          </a:p>
          <a:p>
            <a:pPr marL="514350" indent="-514350">
              <a:buAutoNum type="arabicParenR" startAt="3"/>
            </a:pPr>
            <a:r>
              <a:rPr lang="en-US" dirty="0"/>
              <a:t>If similar patterns are found corresponding Event id is added to the object.</a:t>
            </a:r>
          </a:p>
          <a:p>
            <a:pPr marL="514350" indent="-514350">
              <a:buAutoNum type="arabicParenR" startAt="3"/>
            </a:pPr>
            <a:r>
              <a:rPr lang="en-US" dirty="0"/>
              <a:t>Write alarm objects back to the output csv files.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876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Approach to solve the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Kazantsev, Dmytro (Nokia - PL/Warsaw)</dc:creator>
  <cp:lastModifiedBy>Kazantsev, Dmytro (Nokia - PL/Warsaw)</cp:lastModifiedBy>
  <cp:revision>5</cp:revision>
  <dcterms:created xsi:type="dcterms:W3CDTF">2019-03-06T09:16:17Z</dcterms:created>
  <dcterms:modified xsi:type="dcterms:W3CDTF">2019-03-06T11:07:56Z</dcterms:modified>
</cp:coreProperties>
</file>