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A7808-C008-EA48-8F07-8B49AA628B7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1679-DF87-5D46-BA70-C6148A60D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4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B41679-DF87-5D46-BA70-C6148A60DE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18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56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6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8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8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9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1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E4165CA-2930-4841-AFB7-DD41E95F2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en brown maze">
            <a:extLst>
              <a:ext uri="{FF2B5EF4-FFF2-40B4-BE49-F238E27FC236}">
                <a16:creationId xmlns:a16="http://schemas.microsoft.com/office/drawing/2014/main" id="{C0C7EC69-1EC0-17A0-9468-41400C7B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4" b="7917"/>
          <a:stretch/>
        </p:blipFill>
        <p:spPr>
          <a:xfrm>
            <a:off x="2327" y="10"/>
            <a:ext cx="12191980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3A19439-95A7-4D53-B166-072A2A39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rgbClr val="000000">
                  <a:alpha val="23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6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1EF88-B853-7E57-53FA-5F1CC087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63" y="1879383"/>
            <a:ext cx="9144000" cy="11052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i="1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Maze Runner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2A29-4979-9D70-97F9-019741290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329238"/>
            <a:ext cx="9144000" cy="7576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cap="all" spc="300" dirty="0">
                <a:solidFill>
                  <a:srgbClr val="FFFFFF"/>
                </a:solidFill>
              </a:rPr>
              <a:t>By Dinesh And Mehul</a:t>
            </a:r>
          </a:p>
        </p:txBody>
      </p:sp>
    </p:spTree>
    <p:extLst>
      <p:ext uri="{BB962C8B-B14F-4D97-AF65-F5344CB8AC3E}">
        <p14:creationId xmlns:p14="http://schemas.microsoft.com/office/powerpoint/2010/main" val="6719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paper aeroplane flying the opposite way as many grey paper aeroplanes">
            <a:extLst>
              <a:ext uri="{FF2B5EF4-FFF2-40B4-BE49-F238E27FC236}">
                <a16:creationId xmlns:a16="http://schemas.microsoft.com/office/drawing/2014/main" id="{F8671C9F-5E96-F3EF-E359-0E33C28A9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76" r="35392" b="-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5DBD4-DC1D-2A54-A081-3F3E5C05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467834"/>
            <a:ext cx="6132605" cy="1738422"/>
          </a:xfrm>
        </p:spPr>
        <p:txBody>
          <a:bodyPr>
            <a:normAutofit/>
          </a:bodyPr>
          <a:lstStyle/>
          <a:p>
            <a:r>
              <a:rPr lang="en-US" dirty="0"/>
              <a:t>Movement Algorithms Used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883728E-7121-BC79-FA42-C71C5A82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2" y="2206255"/>
            <a:ext cx="5487146" cy="4118345"/>
          </a:xfrm>
        </p:spPr>
        <p:txBody>
          <a:bodyPr>
            <a:normAutofit/>
          </a:bodyPr>
          <a:lstStyle/>
          <a:p>
            <a:r>
              <a:rPr lang="en-US"/>
              <a:t>Wander</a:t>
            </a:r>
          </a:p>
          <a:p>
            <a:r>
              <a:rPr lang="en-US"/>
              <a:t>Simple Path following.</a:t>
            </a:r>
          </a:p>
          <a:p>
            <a:r>
              <a:rPr lang="en-US"/>
              <a:t>Evade</a:t>
            </a:r>
          </a:p>
          <a:p>
            <a:r>
              <a:rPr lang="en-US"/>
              <a:t>Pursue</a:t>
            </a:r>
          </a:p>
        </p:txBody>
      </p:sp>
    </p:spTree>
    <p:extLst>
      <p:ext uri="{BB962C8B-B14F-4D97-AF65-F5344CB8AC3E}">
        <p14:creationId xmlns:p14="http://schemas.microsoft.com/office/powerpoint/2010/main" val="403814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221245A-B93D-45A8-B0FA-EC2AEE26E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ime compass on hand">
            <a:extLst>
              <a:ext uri="{FF2B5EF4-FFF2-40B4-BE49-F238E27FC236}">
                <a16:creationId xmlns:a16="http://schemas.microsoft.com/office/drawing/2014/main" id="{38DA1295-3650-A36E-51DD-4CE2CAA25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1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60A95D1-194E-4E4E-8C67-30F91F8E7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0"/>
            <a:ext cx="8521995" cy="6858000"/>
          </a:xfrm>
          <a:prstGeom prst="rect">
            <a:avLst/>
          </a:prstGeom>
          <a:gradFill>
            <a:gsLst>
              <a:gs pos="58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5ED90-6214-2FEC-1BA7-2B00EA0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871538"/>
            <a:ext cx="6515100" cy="3202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i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Path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4855-7D95-5611-D556-42E6B9B3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4464424"/>
            <a:ext cx="5208493" cy="10578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cap="all" spc="300" dirty="0">
                <a:solidFill>
                  <a:srgbClr val="FFFFFF"/>
                </a:solidFill>
              </a:rPr>
              <a:t>Used the A* Algorithm to get the shortest route for the NPC to follow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C0A835-9AC9-4D0F-A529-BE4789E12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39206" y="3065930"/>
            <a:ext cx="2852793" cy="37977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F67ECC-797A-4CA0-87E3-360466498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172700" y="0"/>
            <a:ext cx="1358310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3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4C913-0C23-2854-9647-10A0FD40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869" y="1994264"/>
            <a:ext cx="6935872" cy="39227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i="1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Decision Making.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7F6B-D68A-F131-99BF-14566E128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790" y="1050878"/>
            <a:ext cx="6157951" cy="9433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lnSpc>
                <a:spcPct val="120000"/>
              </a:lnSpc>
              <a:buNone/>
            </a:pPr>
            <a:r>
              <a:rPr lang="en-US" sz="1800" b="1" cap="all" spc="300"/>
              <a:t>Used the State Machine Architecture.</a:t>
            </a:r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EAA01975-244A-1291-CFDD-2F1E7A077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82" r="23588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9F4782-EAF4-6F84-F878-723CCB28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111254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Procedural Content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7001-33B1-147A-2331-83C6D7F94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839" y="1754841"/>
            <a:ext cx="6481170" cy="456975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Used Depth First Maze Generation for the game</a:t>
            </a:r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148AFBCC-9892-042D-EBE8-F3B7B595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64" r="28485" b="-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7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4AF0E-6B73-5DD4-AD96-6415ECC3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905126"/>
            <a:ext cx="9906000" cy="1382156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B73B-E14A-C001-11BD-56A00080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554"/>
            <a:ext cx="1143000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7413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Macintosh PowerPoint</Application>
  <PresentationFormat>Widescreen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Univers Condensed Light</vt:lpstr>
      <vt:lpstr>Walbaum Display Light</vt:lpstr>
      <vt:lpstr>AngleLinesVTI</vt:lpstr>
      <vt:lpstr>Maze Runner</vt:lpstr>
      <vt:lpstr>Movement Algorithms Used</vt:lpstr>
      <vt:lpstr>Path Finding</vt:lpstr>
      <vt:lpstr>Decision Making.</vt:lpstr>
      <vt:lpstr>Procedural Content Generation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 Runner</dc:title>
  <dc:creator>Dinesh Kumar Bandreddi</dc:creator>
  <cp:lastModifiedBy>Dinesh Kumar Bandreddi</cp:lastModifiedBy>
  <cp:revision>1</cp:revision>
  <dcterms:created xsi:type="dcterms:W3CDTF">2024-04-11T23:35:50Z</dcterms:created>
  <dcterms:modified xsi:type="dcterms:W3CDTF">2024-04-11T23:52:44Z</dcterms:modified>
</cp:coreProperties>
</file>