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3" r:id="rId14"/>
    <p:sldId id="26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163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April 13,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Third Generation Internet or Web 3.0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Web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applications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where the backend code is running on centralized servers</a:t>
            </a:r>
          </a:p>
          <a:p>
            <a:r>
              <a:rPr lang="en-US" dirty="0" err="1"/>
              <a:t>dApps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their backend code running on a decentralized P2P network. </a:t>
            </a:r>
          </a:p>
          <a:p>
            <a:r>
              <a:rPr lang="en-US" dirty="0"/>
              <a:t>Create a </a:t>
            </a:r>
            <a:r>
              <a:rPr lang="en-US" dirty="0" err="1"/>
              <a:t>dApp</a:t>
            </a:r>
            <a:r>
              <a:rPr lang="en-US" dirty="0"/>
              <a:t> on a smart contract system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ombine several smart contracts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/>
              <a:t>3rd party systems for the front-end.</a:t>
            </a:r>
          </a:p>
          <a:p>
            <a:r>
              <a:rPr lang="en-US" dirty="0"/>
              <a:t>However, its frontend can be hosted on decentralized storage such as Swarm or IPFS.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your </a:t>
            </a:r>
            <a:r>
              <a:rPr lang="en-US" dirty="0" err="1"/>
              <a:t>dApp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6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vs Web 3.0 services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30" y="1905000"/>
            <a:ext cx="7921365" cy="4267200"/>
          </a:xfrm>
        </p:spPr>
      </p:pic>
    </p:spTree>
    <p:extLst>
      <p:ext uri="{BB962C8B-B14F-4D97-AF65-F5344CB8AC3E}">
        <p14:creationId xmlns:p14="http://schemas.microsoft.com/office/powerpoint/2010/main" val="39763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Centralized platforms have been dominant for so long that many people have forgotten there is a better way to build internet services. Crypto-networks are a powerful way to develop community-owned networks and provide a level playing field for 3rd-party developers, creators, and businesses.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To understand this, let’s try to understand WEB 1.0 and Web 2.0 in brief.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Web 3.0 ?</a:t>
            </a:r>
          </a:p>
        </p:txBody>
      </p:sp>
    </p:spTree>
    <p:extLst>
      <p:ext uri="{BB962C8B-B14F-4D97-AF65-F5344CB8AC3E}">
        <p14:creationId xmlns:p14="http://schemas.microsoft.com/office/powerpoint/2010/main" val="184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753598" cy="4495800"/>
          </a:xfrm>
        </p:spPr>
        <p:txBody>
          <a:bodyPr>
            <a:normAutofit/>
          </a:bodyPr>
          <a:lstStyle/>
          <a:p>
            <a:r>
              <a:rPr lang="en-US" dirty="0"/>
              <a:t>In web 1.0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small number of writers created web pages for a large number of readers over the Internet. </a:t>
            </a:r>
          </a:p>
          <a:p>
            <a:r>
              <a:rPr lang="en-US" dirty="0"/>
              <a:t>HTML was then used to display those documents so that any connected computer with a browser could access and read a web page. </a:t>
            </a:r>
          </a:p>
          <a:p>
            <a:r>
              <a:rPr lang="en-US" dirty="0"/>
              <a:t>Content creators were few, with the vast majority of users simply acting as consumers of content.</a:t>
            </a:r>
          </a:p>
          <a:p>
            <a:r>
              <a:rPr lang="en-US" dirty="0"/>
              <a:t>Web 1.0 can also be said as “read-only web”.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Web 1.0?</a:t>
            </a:r>
          </a:p>
        </p:txBody>
      </p:sp>
    </p:spTree>
    <p:extLst>
      <p:ext uri="{BB962C8B-B14F-4D97-AF65-F5344CB8AC3E}">
        <p14:creationId xmlns:p14="http://schemas.microsoft.com/office/powerpoint/2010/main" val="24288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Web 2.0, websites allowed users to interact, collaborate and become the creators of content</a:t>
            </a:r>
          </a:p>
          <a:p>
            <a:r>
              <a:rPr lang="en-US" dirty="0"/>
              <a:t>It can be said as “read-write web”. </a:t>
            </a:r>
          </a:p>
          <a:p>
            <a:r>
              <a:rPr lang="en-US" dirty="0"/>
              <a:t>Server-side scripting technologies emerged in market.</a:t>
            </a:r>
          </a:p>
          <a:p>
            <a:r>
              <a:rPr lang="en-US" dirty="0"/>
              <a:t>Enabled developers to easily build applications where people could write information to a database.</a:t>
            </a:r>
          </a:p>
          <a:p>
            <a:r>
              <a:rPr lang="en-US" dirty="0"/>
              <a:t>It gave us blogging, social networking, video sharing, eBay, </a:t>
            </a:r>
            <a:r>
              <a:rPr lang="en-US" dirty="0" err="1"/>
              <a:t>Youtube</a:t>
            </a:r>
            <a:r>
              <a:rPr lang="en-US" dirty="0"/>
              <a:t>, Facebook and all the large platforms that dominate the web today.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Web 2.0 ?</a:t>
            </a:r>
          </a:p>
        </p:txBody>
      </p:sp>
    </p:spTree>
    <p:extLst>
      <p:ext uri="{BB962C8B-B14F-4D97-AF65-F5344CB8AC3E}">
        <p14:creationId xmlns:p14="http://schemas.microsoft.com/office/powerpoint/2010/main" val="1206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10363198" cy="4267200"/>
          </a:xfrm>
        </p:spPr>
        <p:txBody>
          <a:bodyPr/>
          <a:lstStyle/>
          <a:p>
            <a:r>
              <a:rPr lang="en-US" dirty="0"/>
              <a:t>Web 2.0 has evolved to become highly centralized around profit tech companies (G-A-F-A).</a:t>
            </a:r>
          </a:p>
          <a:p>
            <a:r>
              <a:rPr lang="en-US" dirty="0"/>
              <a:t>These large enterprises are creating many issues such as security, privacy, and control and concentration of power. </a:t>
            </a:r>
          </a:p>
          <a:p>
            <a:r>
              <a:rPr lang="en-US" dirty="0"/>
              <a:t>Harder for startups, creators to grow their internet presence without worrying about centralized platforms.</a:t>
            </a:r>
          </a:p>
          <a:p>
            <a:r>
              <a:rPr lang="en-US" dirty="0"/>
              <a:t>Your free data is more valuable than the free services that these giants provide since you are the product.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issue with Web 2.0 then?</a:t>
            </a:r>
          </a:p>
        </p:txBody>
      </p:sp>
    </p:spTree>
    <p:extLst>
      <p:ext uri="{BB962C8B-B14F-4D97-AF65-F5344CB8AC3E}">
        <p14:creationId xmlns:p14="http://schemas.microsoft.com/office/powerpoint/2010/main" val="34559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10134598" cy="4267200"/>
          </a:xfrm>
        </p:spPr>
        <p:txBody>
          <a:bodyPr>
            <a:normAutofit/>
          </a:bodyPr>
          <a:lstStyle/>
          <a:p>
            <a:r>
              <a:rPr lang="en-US" dirty="0"/>
              <a:t>The idea -&gt; </a:t>
            </a:r>
            <a:r>
              <a:rPr lang="en-US" dirty="0"/>
              <a:t>Reconfigure the internet into a distributed global computer.</a:t>
            </a:r>
          </a:p>
          <a:p>
            <a:r>
              <a:rPr lang="en-US" dirty="0"/>
              <a:t>Web 3.0 </a:t>
            </a:r>
          </a:p>
          <a:p>
            <a:pPr lvl="1"/>
            <a:r>
              <a:rPr lang="en-US" dirty="0"/>
              <a:t>A web where the concept of website or webpage disappears, </a:t>
            </a:r>
          </a:p>
          <a:p>
            <a:pPr lvl="1"/>
            <a:r>
              <a:rPr lang="en-US" dirty="0"/>
              <a:t>Where data isn’t owned by GAFA but instead shared,</a:t>
            </a:r>
          </a:p>
          <a:p>
            <a:pPr lvl="1"/>
            <a:r>
              <a:rPr lang="en-US" dirty="0"/>
              <a:t>Where services (browsers) show different views for the same data.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In the decentralized version, the database doesn't belong to its creators, it belongs to its community.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there in Web 3.0 ?</a:t>
            </a:r>
          </a:p>
        </p:txBody>
      </p:sp>
    </p:spTree>
    <p:extLst>
      <p:ext uri="{BB962C8B-B14F-4D97-AF65-F5344CB8AC3E}">
        <p14:creationId xmlns:p14="http://schemas.microsoft.com/office/powerpoint/2010/main" val="17247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already a lot of services which are using Web 3.0 capabilities. </a:t>
            </a:r>
          </a:p>
          <a:p>
            <a:r>
              <a:rPr lang="en-US" dirty="0" err="1"/>
              <a:t>dBrowsers</a:t>
            </a:r>
            <a:r>
              <a:rPr lang="en-US" dirty="0"/>
              <a:t> : </a:t>
            </a:r>
            <a:r>
              <a:rPr lang="en-US" dirty="0" err="1"/>
              <a:t>Blockstack</a:t>
            </a:r>
            <a:r>
              <a:rPr lang="en-US" dirty="0"/>
              <a:t>, Beaker.</a:t>
            </a:r>
          </a:p>
          <a:p>
            <a:r>
              <a:rPr lang="en-US" dirty="0" err="1"/>
              <a:t>dApps</a:t>
            </a:r>
            <a:r>
              <a:rPr lang="en-US" dirty="0"/>
              <a:t>: </a:t>
            </a:r>
            <a:r>
              <a:rPr lang="en-US" dirty="0" err="1"/>
              <a:t>BitTorrent</a:t>
            </a:r>
            <a:r>
              <a:rPr lang="en-US" dirty="0"/>
              <a:t>, Tor, </a:t>
            </a:r>
            <a:r>
              <a:rPr lang="en-US" dirty="0" err="1"/>
              <a:t>OpenBazaar</a:t>
            </a:r>
            <a:r>
              <a:rPr lang="en-US" dirty="0"/>
              <a:t>, </a:t>
            </a:r>
            <a:r>
              <a:rPr lang="en-US" dirty="0" err="1"/>
              <a:t>Steemit</a:t>
            </a:r>
            <a:r>
              <a:rPr lang="en-US" dirty="0"/>
              <a:t>.</a:t>
            </a:r>
          </a:p>
          <a:p>
            <a:r>
              <a:rPr lang="en-US" dirty="0" err="1"/>
              <a:t>dFileSystems</a:t>
            </a:r>
            <a:r>
              <a:rPr lang="en-US" dirty="0"/>
              <a:t>: IPFS, </a:t>
            </a:r>
            <a:r>
              <a:rPr lang="en-US" dirty="0" err="1"/>
              <a:t>FileCoin</a:t>
            </a:r>
            <a:r>
              <a:rPr lang="en-US" dirty="0"/>
              <a:t>, </a:t>
            </a:r>
            <a:r>
              <a:rPr lang="en-US" dirty="0" err="1"/>
              <a:t>Storj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Running services using Web 3.0 ?</a:t>
            </a:r>
          </a:p>
        </p:txBody>
      </p:sp>
    </p:spTree>
    <p:extLst>
      <p:ext uri="{BB962C8B-B14F-4D97-AF65-F5344CB8AC3E}">
        <p14:creationId xmlns:p14="http://schemas.microsoft.com/office/powerpoint/2010/main" val="30615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Decentralized applications (</a:t>
            </a:r>
            <a:r>
              <a:rPr lang="en-US" sz="2800" dirty="0" err="1"/>
              <a:t>dApps</a:t>
            </a:r>
            <a:r>
              <a:rPr lang="en-US" sz="2800" dirty="0"/>
              <a:t>) are applications that run on a P2P network of computers rather than a single computer.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dApps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6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4267200"/>
          </a:xfrm>
        </p:spPr>
        <p:txBody>
          <a:bodyPr>
            <a:normAutofit/>
          </a:bodyPr>
          <a:lstStyle/>
          <a:p>
            <a:r>
              <a:rPr lang="en-US" dirty="0"/>
              <a:t>Traditional websites: Front End → API → Database.</a:t>
            </a:r>
          </a:p>
          <a:p>
            <a:r>
              <a:rPr lang="en-US" dirty="0" err="1"/>
              <a:t>dApps</a:t>
            </a:r>
            <a:r>
              <a:rPr lang="en-US" dirty="0"/>
              <a:t> : The front end uses the </a:t>
            </a:r>
            <a:r>
              <a:rPr lang="en-US" i="1" dirty="0"/>
              <a:t>exact same</a:t>
            </a:r>
            <a:r>
              <a:rPr lang="en-US" dirty="0"/>
              <a:t> technology to render the page.	</a:t>
            </a:r>
          </a:p>
          <a:p>
            <a:r>
              <a:rPr lang="en-US" dirty="0"/>
              <a:t>The one critical difference is that instead of an API connecting to a Database, you have a Smart Contract connecting to a blockchain.</a:t>
            </a:r>
          </a:p>
          <a:p>
            <a:r>
              <a:rPr lang="en-US" dirty="0"/>
              <a:t> </a:t>
            </a:r>
            <a:r>
              <a:rPr lang="en-US" dirty="0" err="1"/>
              <a:t>dApp</a:t>
            </a:r>
            <a:r>
              <a:rPr lang="en-US" dirty="0"/>
              <a:t> enabled website: Front End → Smart Contract → Blockchain.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058398" cy="1020762"/>
          </a:xfrm>
        </p:spPr>
        <p:txBody>
          <a:bodyPr>
            <a:normAutofit/>
          </a:bodyPr>
          <a:lstStyle/>
          <a:p>
            <a:r>
              <a:rPr lang="en-US" sz="2800" dirty="0"/>
              <a:t>Difference between traditional web app and </a:t>
            </a:r>
            <a:r>
              <a:rPr lang="en-US" sz="2800" dirty="0" err="1"/>
              <a:t>dApps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7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470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Student presentation</vt:lpstr>
      <vt:lpstr>Decentralized Web</vt:lpstr>
      <vt:lpstr>So what’s Web 3.0 ?</vt:lpstr>
      <vt:lpstr>What’s in Web 1.0?</vt:lpstr>
      <vt:lpstr>What’s in Web 2.0 ?</vt:lpstr>
      <vt:lpstr>What’s the issue with Web 2.0 then?</vt:lpstr>
      <vt:lpstr>What’s there in Web 3.0 ?</vt:lpstr>
      <vt:lpstr>Current Running services using Web 3.0 ?</vt:lpstr>
      <vt:lpstr>What are dApps?</vt:lpstr>
      <vt:lpstr>Difference between traditional web app and dApps?</vt:lpstr>
      <vt:lpstr>How do you make your dApp?</vt:lpstr>
      <vt:lpstr>Web 2.0 vs Web 3.0 services</vt:lpstr>
      <vt:lpstr>Conclusion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2018-04-12T13:45:05Z</dcterms:created>
  <dcterms:modified xsi:type="dcterms:W3CDTF">2018-04-13T04:37:03Z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