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2" r:id="rId6"/>
    <p:sldId id="263" r:id="rId7"/>
    <p:sldId id="261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1765E-2998-4862-8EC4-12A8199352C1}" v="77" dt="2022-03-03T12:18:01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Bennetsen" userId="94c0d2bd-b3e6-4866-b79a-c6db9c68147d" providerId="ADAL" clId="{7581765E-2998-4862-8EC4-12A8199352C1}"/>
    <pc:docChg chg="undo custSel addSld delSld modSld sldOrd">
      <pc:chgData name="Bo Bennetsen" userId="94c0d2bd-b3e6-4866-b79a-c6db9c68147d" providerId="ADAL" clId="{7581765E-2998-4862-8EC4-12A8199352C1}" dt="2022-03-03T12:55:13.581" v="2556" actId="20577"/>
      <pc:docMkLst>
        <pc:docMk/>
      </pc:docMkLst>
      <pc:sldChg chg="addSp delSp modSp mod ord">
        <pc:chgData name="Bo Bennetsen" userId="94c0d2bd-b3e6-4866-b79a-c6db9c68147d" providerId="ADAL" clId="{7581765E-2998-4862-8EC4-12A8199352C1}" dt="2022-03-03T12:18:26.866" v="2544"/>
        <pc:sldMkLst>
          <pc:docMk/>
          <pc:sldMk cId="138904499" sldId="256"/>
        </pc:sldMkLst>
        <pc:spChg chg="mod">
          <ac:chgData name="Bo Bennetsen" userId="94c0d2bd-b3e6-4866-b79a-c6db9c68147d" providerId="ADAL" clId="{7581765E-2998-4862-8EC4-12A8199352C1}" dt="2022-03-01T15:05:27.186" v="77" actId="14100"/>
          <ac:spMkLst>
            <pc:docMk/>
            <pc:sldMk cId="138904499" sldId="256"/>
            <ac:spMk id="3" creationId="{06E05855-CA46-47FD-90FF-E6D93A16083D}"/>
          </ac:spMkLst>
        </pc:spChg>
        <pc:spChg chg="mod">
          <ac:chgData name="Bo Bennetsen" userId="94c0d2bd-b3e6-4866-b79a-c6db9c68147d" providerId="ADAL" clId="{7581765E-2998-4862-8EC4-12A8199352C1}" dt="2022-03-01T15:16:18.095" v="436" actId="242"/>
          <ac:spMkLst>
            <pc:docMk/>
            <pc:sldMk cId="138904499" sldId="256"/>
            <ac:spMk id="5" creationId="{6FF5690E-27CF-44E2-B8D5-7D9F0FB982BB}"/>
          </ac:spMkLst>
        </pc:spChg>
        <pc:spChg chg="mod">
          <ac:chgData name="Bo Bennetsen" userId="94c0d2bd-b3e6-4866-b79a-c6db9c68147d" providerId="ADAL" clId="{7581765E-2998-4862-8EC4-12A8199352C1}" dt="2022-03-01T15:16:49.054" v="450" actId="242"/>
          <ac:spMkLst>
            <pc:docMk/>
            <pc:sldMk cId="138904499" sldId="256"/>
            <ac:spMk id="6" creationId="{0F5DFE4A-D77E-449F-A465-17AC3C85A7E3}"/>
          </ac:spMkLst>
        </pc:spChg>
        <pc:spChg chg="mod">
          <ac:chgData name="Bo Bennetsen" userId="94c0d2bd-b3e6-4866-b79a-c6db9c68147d" providerId="ADAL" clId="{7581765E-2998-4862-8EC4-12A8199352C1}" dt="2022-03-01T15:16:56.404" v="451" actId="242"/>
          <ac:spMkLst>
            <pc:docMk/>
            <pc:sldMk cId="138904499" sldId="256"/>
            <ac:spMk id="7" creationId="{BE1A0E36-650A-43EA-9A59-E209BE56BA78}"/>
          </ac:spMkLst>
        </pc:spChg>
        <pc:spChg chg="mod">
          <ac:chgData name="Bo Bennetsen" userId="94c0d2bd-b3e6-4866-b79a-c6db9c68147d" providerId="ADAL" clId="{7581765E-2998-4862-8EC4-12A8199352C1}" dt="2022-03-01T15:17:08.858" v="453" actId="242"/>
          <ac:spMkLst>
            <pc:docMk/>
            <pc:sldMk cId="138904499" sldId="256"/>
            <ac:spMk id="8" creationId="{BD2852B5-20BF-44C5-A17A-9DFC4A119648}"/>
          </ac:spMkLst>
        </pc:spChg>
        <pc:spChg chg="mod">
          <ac:chgData name="Bo Bennetsen" userId="94c0d2bd-b3e6-4866-b79a-c6db9c68147d" providerId="ADAL" clId="{7581765E-2998-4862-8EC4-12A8199352C1}" dt="2022-03-01T15:17:04.165" v="452" actId="242"/>
          <ac:spMkLst>
            <pc:docMk/>
            <pc:sldMk cId="138904499" sldId="256"/>
            <ac:spMk id="9" creationId="{B7B81B2C-B66A-48A5-93F8-2869224149CD}"/>
          </ac:spMkLst>
        </pc:spChg>
        <pc:spChg chg="mod">
          <ac:chgData name="Bo Bennetsen" userId="94c0d2bd-b3e6-4866-b79a-c6db9c68147d" providerId="ADAL" clId="{7581765E-2998-4862-8EC4-12A8199352C1}" dt="2022-03-03T12:13:22.901" v="2537" actId="20577"/>
          <ac:spMkLst>
            <pc:docMk/>
            <pc:sldMk cId="138904499" sldId="256"/>
            <ac:spMk id="10" creationId="{92005C07-C6B4-42F8-A1BE-FFC396B075F8}"/>
          </ac:spMkLst>
        </pc:spChg>
        <pc:spChg chg="add mod">
          <ac:chgData name="Bo Bennetsen" userId="94c0d2bd-b3e6-4866-b79a-c6db9c68147d" providerId="ADAL" clId="{7581765E-2998-4862-8EC4-12A8199352C1}" dt="2022-03-01T15:05:03.197" v="54" actId="6549"/>
          <ac:spMkLst>
            <pc:docMk/>
            <pc:sldMk cId="138904499" sldId="256"/>
            <ac:spMk id="11" creationId="{90B42854-C9FE-4B47-9425-48599F35BB5B}"/>
          </ac:spMkLst>
        </pc:spChg>
        <pc:spChg chg="add mod">
          <ac:chgData name="Bo Bennetsen" userId="94c0d2bd-b3e6-4866-b79a-c6db9c68147d" providerId="ADAL" clId="{7581765E-2998-4862-8EC4-12A8199352C1}" dt="2022-03-01T15:33:15.352" v="586" actId="20577"/>
          <ac:spMkLst>
            <pc:docMk/>
            <pc:sldMk cId="138904499" sldId="256"/>
            <ac:spMk id="22" creationId="{37640341-3C50-456E-BC43-8DFBC08BC46C}"/>
          </ac:spMkLst>
        </pc:spChg>
        <pc:spChg chg="add mod">
          <ac:chgData name="Bo Bennetsen" userId="94c0d2bd-b3e6-4866-b79a-c6db9c68147d" providerId="ADAL" clId="{7581765E-2998-4862-8EC4-12A8199352C1}" dt="2022-03-01T15:33:23.250" v="596" actId="20577"/>
          <ac:spMkLst>
            <pc:docMk/>
            <pc:sldMk cId="138904499" sldId="256"/>
            <ac:spMk id="23" creationId="{2C971BB8-9FBB-4E8C-8974-F6A28CBF58F4}"/>
          </ac:spMkLst>
        </pc:spChg>
        <pc:picChg chg="add mod ord">
          <ac:chgData name="Bo Bennetsen" userId="94c0d2bd-b3e6-4866-b79a-c6db9c68147d" providerId="ADAL" clId="{7581765E-2998-4862-8EC4-12A8199352C1}" dt="2022-03-01T15:16:27.203" v="439" actId="14100"/>
          <ac:picMkLst>
            <pc:docMk/>
            <pc:sldMk cId="138904499" sldId="256"/>
            <ac:picMk id="13" creationId="{AB28F2A8-5F10-41FC-9DCD-D3FFDAD6C1D7}"/>
          </ac:picMkLst>
        </pc:picChg>
        <pc:picChg chg="add del">
          <ac:chgData name="Bo Bennetsen" userId="94c0d2bd-b3e6-4866-b79a-c6db9c68147d" providerId="ADAL" clId="{7581765E-2998-4862-8EC4-12A8199352C1}" dt="2022-03-01T15:20:08.448" v="455" actId="478"/>
          <ac:picMkLst>
            <pc:docMk/>
            <pc:sldMk cId="138904499" sldId="256"/>
            <ac:picMk id="15" creationId="{F36FDA58-4104-45ED-B3F9-390DC0B8A6E5}"/>
          </ac:picMkLst>
        </pc:picChg>
        <pc:picChg chg="add mod">
          <ac:chgData name="Bo Bennetsen" userId="94c0d2bd-b3e6-4866-b79a-c6db9c68147d" providerId="ADAL" clId="{7581765E-2998-4862-8EC4-12A8199352C1}" dt="2022-03-01T15:20:43.295" v="460" actId="14100"/>
          <ac:picMkLst>
            <pc:docMk/>
            <pc:sldMk cId="138904499" sldId="256"/>
            <ac:picMk id="17" creationId="{50482729-ECA0-4781-BE34-AB559FFAE050}"/>
          </ac:picMkLst>
        </pc:picChg>
        <pc:picChg chg="add mod">
          <ac:chgData name="Bo Bennetsen" userId="94c0d2bd-b3e6-4866-b79a-c6db9c68147d" providerId="ADAL" clId="{7581765E-2998-4862-8EC4-12A8199352C1}" dt="2022-03-01T15:22:21.122" v="468" actId="14100"/>
          <ac:picMkLst>
            <pc:docMk/>
            <pc:sldMk cId="138904499" sldId="256"/>
            <ac:picMk id="19" creationId="{962DBFC7-ADD1-4AAC-9F90-CF773BD95EE2}"/>
          </ac:picMkLst>
        </pc:picChg>
        <pc:picChg chg="add del">
          <ac:chgData name="Bo Bennetsen" userId="94c0d2bd-b3e6-4866-b79a-c6db9c68147d" providerId="ADAL" clId="{7581765E-2998-4862-8EC4-12A8199352C1}" dt="2022-03-01T15:32:57.834" v="577" actId="478"/>
          <ac:picMkLst>
            <pc:docMk/>
            <pc:sldMk cId="138904499" sldId="256"/>
            <ac:picMk id="21" creationId="{86A37ADC-3081-4A70-ACAF-81B48F6D229C}"/>
          </ac:picMkLst>
        </pc:picChg>
      </pc:sldChg>
      <pc:sldChg chg="addSp delSp modSp mod">
        <pc:chgData name="Bo Bennetsen" userId="94c0d2bd-b3e6-4866-b79a-c6db9c68147d" providerId="ADAL" clId="{7581765E-2998-4862-8EC4-12A8199352C1}" dt="2022-03-01T15:34:24.968" v="608" actId="1076"/>
        <pc:sldMkLst>
          <pc:docMk/>
          <pc:sldMk cId="236380035" sldId="257"/>
        </pc:sldMkLst>
        <pc:spChg chg="mod">
          <ac:chgData name="Bo Bennetsen" userId="94c0d2bd-b3e6-4866-b79a-c6db9c68147d" providerId="ADAL" clId="{7581765E-2998-4862-8EC4-12A8199352C1}" dt="2022-03-01T15:23:36.505" v="506" actId="20577"/>
          <ac:spMkLst>
            <pc:docMk/>
            <pc:sldMk cId="236380035" sldId="257"/>
            <ac:spMk id="5" creationId="{CFB2A3E6-ED7C-4695-91B8-1240976E45A8}"/>
          </ac:spMkLst>
        </pc:spChg>
        <pc:spChg chg="mod">
          <ac:chgData name="Bo Bennetsen" userId="94c0d2bd-b3e6-4866-b79a-c6db9c68147d" providerId="ADAL" clId="{7581765E-2998-4862-8EC4-12A8199352C1}" dt="2022-03-01T15:21:08.466" v="462" actId="1076"/>
          <ac:spMkLst>
            <pc:docMk/>
            <pc:sldMk cId="236380035" sldId="257"/>
            <ac:spMk id="6" creationId="{7FFE262D-BEA9-4814-BA99-8B17ED671754}"/>
          </ac:spMkLst>
        </pc:spChg>
        <pc:spChg chg="mod">
          <ac:chgData name="Bo Bennetsen" userId="94c0d2bd-b3e6-4866-b79a-c6db9c68147d" providerId="ADAL" clId="{7581765E-2998-4862-8EC4-12A8199352C1}" dt="2022-03-01T15:21:03.272" v="461" actId="1076"/>
          <ac:spMkLst>
            <pc:docMk/>
            <pc:sldMk cId="236380035" sldId="257"/>
            <ac:spMk id="7" creationId="{2E701D0B-0AA9-4881-864F-467A16C2ED5F}"/>
          </ac:spMkLst>
        </pc:spChg>
        <pc:spChg chg="add del mod">
          <ac:chgData name="Bo Bennetsen" userId="94c0d2bd-b3e6-4866-b79a-c6db9c68147d" providerId="ADAL" clId="{7581765E-2998-4862-8EC4-12A8199352C1}" dt="2022-03-01T15:33:47.972" v="598" actId="478"/>
          <ac:spMkLst>
            <pc:docMk/>
            <pc:sldMk cId="236380035" sldId="257"/>
            <ac:spMk id="8" creationId="{3A62158E-24CB-43D7-B60C-8CDA4D0E596D}"/>
          </ac:spMkLst>
        </pc:spChg>
        <pc:spChg chg="add mod">
          <ac:chgData name="Bo Bennetsen" userId="94c0d2bd-b3e6-4866-b79a-c6db9c68147d" providerId="ADAL" clId="{7581765E-2998-4862-8EC4-12A8199352C1}" dt="2022-03-01T15:34:22.776" v="607" actId="1076"/>
          <ac:spMkLst>
            <pc:docMk/>
            <pc:sldMk cId="236380035" sldId="257"/>
            <ac:spMk id="9" creationId="{2D1365D2-5409-4012-AF6C-FC053D3739B5}"/>
          </ac:spMkLst>
        </pc:spChg>
        <pc:spChg chg="add mod">
          <ac:chgData name="Bo Bennetsen" userId="94c0d2bd-b3e6-4866-b79a-c6db9c68147d" providerId="ADAL" clId="{7581765E-2998-4862-8EC4-12A8199352C1}" dt="2022-03-01T15:34:24.968" v="608" actId="1076"/>
          <ac:spMkLst>
            <pc:docMk/>
            <pc:sldMk cId="236380035" sldId="257"/>
            <ac:spMk id="10" creationId="{3E29F2EA-C2DB-467B-86AD-BBA9DADA3D57}"/>
          </ac:spMkLst>
        </pc:spChg>
      </pc:sldChg>
      <pc:sldChg chg="addSp delSp modSp mod">
        <pc:chgData name="Bo Bennetsen" userId="94c0d2bd-b3e6-4866-b79a-c6db9c68147d" providerId="ADAL" clId="{7581765E-2998-4862-8EC4-12A8199352C1}" dt="2022-03-03T12:55:13.581" v="2556" actId="20577"/>
        <pc:sldMkLst>
          <pc:docMk/>
          <pc:sldMk cId="2695189474" sldId="258"/>
        </pc:sldMkLst>
        <pc:spChg chg="mod">
          <ac:chgData name="Bo Bennetsen" userId="94c0d2bd-b3e6-4866-b79a-c6db9c68147d" providerId="ADAL" clId="{7581765E-2998-4862-8EC4-12A8199352C1}" dt="2022-03-01T15:25:20.814" v="535" actId="113"/>
          <ac:spMkLst>
            <pc:docMk/>
            <pc:sldMk cId="2695189474" sldId="258"/>
            <ac:spMk id="2" creationId="{23CFD2BB-A088-47DF-A651-C53812BCF160}"/>
          </ac:spMkLst>
        </pc:spChg>
        <pc:spChg chg="mod">
          <ac:chgData name="Bo Bennetsen" userId="94c0d2bd-b3e6-4866-b79a-c6db9c68147d" providerId="ADAL" clId="{7581765E-2998-4862-8EC4-12A8199352C1}" dt="2022-03-03T12:12:23.555" v="2522" actId="5793"/>
          <ac:spMkLst>
            <pc:docMk/>
            <pc:sldMk cId="2695189474" sldId="258"/>
            <ac:spMk id="4" creationId="{69FE211C-B45F-4679-9377-C0FD0B078C58}"/>
          </ac:spMkLst>
        </pc:spChg>
        <pc:spChg chg="mod">
          <ac:chgData name="Bo Bennetsen" userId="94c0d2bd-b3e6-4866-b79a-c6db9c68147d" providerId="ADAL" clId="{7581765E-2998-4862-8EC4-12A8199352C1}" dt="2022-03-02T09:21:23.703" v="2279" actId="20577"/>
          <ac:spMkLst>
            <pc:docMk/>
            <pc:sldMk cId="2695189474" sldId="258"/>
            <ac:spMk id="5" creationId="{10716D34-D4D2-40BF-BFED-A6A8A6329186}"/>
          </ac:spMkLst>
        </pc:spChg>
        <pc:spChg chg="del mod">
          <ac:chgData name="Bo Bennetsen" userId="94c0d2bd-b3e6-4866-b79a-c6db9c68147d" providerId="ADAL" clId="{7581765E-2998-4862-8EC4-12A8199352C1}" dt="2022-03-03T12:18:07.924" v="2540" actId="478"/>
          <ac:spMkLst>
            <pc:docMk/>
            <pc:sldMk cId="2695189474" sldId="258"/>
            <ac:spMk id="6" creationId="{8A38F5B9-B98D-4BA5-9D28-3E7898F19DF4}"/>
          </ac:spMkLst>
        </pc:spChg>
        <pc:spChg chg="mod">
          <ac:chgData name="Bo Bennetsen" userId="94c0d2bd-b3e6-4866-b79a-c6db9c68147d" providerId="ADAL" clId="{7581765E-2998-4862-8EC4-12A8199352C1}" dt="2022-03-03T12:55:08.156" v="2550" actId="20577"/>
          <ac:spMkLst>
            <pc:docMk/>
            <pc:sldMk cId="2695189474" sldId="258"/>
            <ac:spMk id="7" creationId="{7526BEB3-1031-44F8-A14C-F173D2B12FAF}"/>
          </ac:spMkLst>
        </pc:spChg>
        <pc:spChg chg="add mod">
          <ac:chgData name="Bo Bennetsen" userId="94c0d2bd-b3e6-4866-b79a-c6db9c68147d" providerId="ADAL" clId="{7581765E-2998-4862-8EC4-12A8199352C1}" dt="2022-03-01T15:34:02.113" v="602" actId="1076"/>
          <ac:spMkLst>
            <pc:docMk/>
            <pc:sldMk cId="2695189474" sldId="258"/>
            <ac:spMk id="8" creationId="{4372FF2D-3251-4A0B-8CB7-52503C813C3B}"/>
          </ac:spMkLst>
        </pc:spChg>
        <pc:spChg chg="add mod">
          <ac:chgData name="Bo Bennetsen" userId="94c0d2bd-b3e6-4866-b79a-c6db9c68147d" providerId="ADAL" clId="{7581765E-2998-4862-8EC4-12A8199352C1}" dt="2022-03-01T15:34:31.130" v="610" actId="1076"/>
          <ac:spMkLst>
            <pc:docMk/>
            <pc:sldMk cId="2695189474" sldId="258"/>
            <ac:spMk id="9" creationId="{598566B5-93DC-4B34-B032-F0305F750815}"/>
          </ac:spMkLst>
        </pc:spChg>
        <pc:spChg chg="add mod">
          <ac:chgData name="Bo Bennetsen" userId="94c0d2bd-b3e6-4866-b79a-c6db9c68147d" providerId="ADAL" clId="{7581765E-2998-4862-8EC4-12A8199352C1}" dt="2022-03-03T12:55:13.581" v="2556" actId="20577"/>
          <ac:spMkLst>
            <pc:docMk/>
            <pc:sldMk cId="2695189474" sldId="258"/>
            <ac:spMk id="10" creationId="{444E6CC3-2348-48DB-81D8-C2B1B72A7BDE}"/>
          </ac:spMkLst>
        </pc:spChg>
      </pc:sldChg>
      <pc:sldChg chg="addSp modSp del mod">
        <pc:chgData name="Bo Bennetsen" userId="94c0d2bd-b3e6-4866-b79a-c6db9c68147d" providerId="ADAL" clId="{7581765E-2998-4862-8EC4-12A8199352C1}" dt="2022-03-03T12:18:18.373" v="2542" actId="47"/>
        <pc:sldMkLst>
          <pc:docMk/>
          <pc:sldMk cId="877732374" sldId="259"/>
        </pc:sldMkLst>
        <pc:spChg chg="mod">
          <ac:chgData name="Bo Bennetsen" userId="94c0d2bd-b3e6-4866-b79a-c6db9c68147d" providerId="ADAL" clId="{7581765E-2998-4862-8EC4-12A8199352C1}" dt="2022-03-01T15:25:25.397" v="536" actId="113"/>
          <ac:spMkLst>
            <pc:docMk/>
            <pc:sldMk cId="877732374" sldId="259"/>
            <ac:spMk id="2" creationId="{B360A00D-F953-4C53-A957-3314D38A2F33}"/>
          </ac:spMkLst>
        </pc:spChg>
        <pc:spChg chg="mod">
          <ac:chgData name="Bo Bennetsen" userId="94c0d2bd-b3e6-4866-b79a-c6db9c68147d" providerId="ADAL" clId="{7581765E-2998-4862-8EC4-12A8199352C1}" dt="2022-03-02T09:21:30.043" v="2288" actId="20577"/>
          <ac:spMkLst>
            <pc:docMk/>
            <pc:sldMk cId="877732374" sldId="259"/>
            <ac:spMk id="4" creationId="{24AAE40C-1D3C-43EA-8F33-EA47437791CB}"/>
          </ac:spMkLst>
        </pc:spChg>
        <pc:spChg chg="mod">
          <ac:chgData name="Bo Bennetsen" userId="94c0d2bd-b3e6-4866-b79a-c6db9c68147d" providerId="ADAL" clId="{7581765E-2998-4862-8EC4-12A8199352C1}" dt="2022-03-03T09:31:35.515" v="2513" actId="6549"/>
          <ac:spMkLst>
            <pc:docMk/>
            <pc:sldMk cId="877732374" sldId="259"/>
            <ac:spMk id="5" creationId="{017BC270-B909-4EFB-9724-89B3E0A97925}"/>
          </ac:spMkLst>
        </pc:spChg>
        <pc:spChg chg="mod">
          <ac:chgData name="Bo Bennetsen" userId="94c0d2bd-b3e6-4866-b79a-c6db9c68147d" providerId="ADAL" clId="{7581765E-2998-4862-8EC4-12A8199352C1}" dt="2022-03-03T09:31:38.425" v="2514" actId="6549"/>
          <ac:spMkLst>
            <pc:docMk/>
            <pc:sldMk cId="877732374" sldId="259"/>
            <ac:spMk id="6" creationId="{993FC08F-D4B4-4167-BF0D-2C530546CE10}"/>
          </ac:spMkLst>
        </pc:spChg>
        <pc:spChg chg="mod">
          <ac:chgData name="Bo Bennetsen" userId="94c0d2bd-b3e6-4866-b79a-c6db9c68147d" providerId="ADAL" clId="{7581765E-2998-4862-8EC4-12A8199352C1}" dt="2022-03-03T09:31:41.228" v="2515" actId="6549"/>
          <ac:spMkLst>
            <pc:docMk/>
            <pc:sldMk cId="877732374" sldId="259"/>
            <ac:spMk id="7" creationId="{E3F346C1-A8E4-4DCB-A44D-7375D36340E7}"/>
          </ac:spMkLst>
        </pc:spChg>
        <pc:spChg chg="add mod">
          <ac:chgData name="Bo Bennetsen" userId="94c0d2bd-b3e6-4866-b79a-c6db9c68147d" providerId="ADAL" clId="{7581765E-2998-4862-8EC4-12A8199352C1}" dt="2022-03-01T15:34:40.233" v="613" actId="1076"/>
          <ac:spMkLst>
            <pc:docMk/>
            <pc:sldMk cId="877732374" sldId="259"/>
            <ac:spMk id="8" creationId="{453DC5B9-C1B2-4ACE-92CD-A806A7F7295B}"/>
          </ac:spMkLst>
        </pc:spChg>
        <pc:spChg chg="add mod">
          <ac:chgData name="Bo Bennetsen" userId="94c0d2bd-b3e6-4866-b79a-c6db9c68147d" providerId="ADAL" clId="{7581765E-2998-4862-8EC4-12A8199352C1}" dt="2022-03-01T15:34:42.370" v="614" actId="1076"/>
          <ac:spMkLst>
            <pc:docMk/>
            <pc:sldMk cId="877732374" sldId="259"/>
            <ac:spMk id="9" creationId="{15CBA477-1360-4E58-8BC9-ED5B96B9E6FD}"/>
          </ac:spMkLst>
        </pc:spChg>
      </pc:sldChg>
      <pc:sldChg chg="addSp delSp modSp new mod ord">
        <pc:chgData name="Bo Bennetsen" userId="94c0d2bd-b3e6-4866-b79a-c6db9c68147d" providerId="ADAL" clId="{7581765E-2998-4862-8EC4-12A8199352C1}" dt="2022-03-01T15:32:44.025" v="575" actId="14100"/>
        <pc:sldMkLst>
          <pc:docMk/>
          <pc:sldMk cId="2525555787" sldId="260"/>
        </pc:sldMkLst>
        <pc:spChg chg="mod">
          <ac:chgData name="Bo Bennetsen" userId="94c0d2bd-b3e6-4866-b79a-c6db9c68147d" providerId="ADAL" clId="{7581765E-2998-4862-8EC4-12A8199352C1}" dt="2022-03-01T15:27:47.463" v="553" actId="20577"/>
          <ac:spMkLst>
            <pc:docMk/>
            <pc:sldMk cId="2525555787" sldId="260"/>
            <ac:spMk id="2" creationId="{456E98DF-620E-4C60-A7E3-3945B6C0DED5}"/>
          </ac:spMkLst>
        </pc:spChg>
        <pc:spChg chg="mod">
          <ac:chgData name="Bo Bennetsen" userId="94c0d2bd-b3e6-4866-b79a-c6db9c68147d" providerId="ADAL" clId="{7581765E-2998-4862-8EC4-12A8199352C1}" dt="2022-03-01T15:27:36.158" v="551" actId="1076"/>
          <ac:spMkLst>
            <pc:docMk/>
            <pc:sldMk cId="2525555787" sldId="260"/>
            <ac:spMk id="3" creationId="{1DE94C9A-C96E-4E96-ACE2-A96CC3EC99A2}"/>
          </ac:spMkLst>
        </pc:spChg>
        <pc:spChg chg="add mod">
          <ac:chgData name="Bo Bennetsen" userId="94c0d2bd-b3e6-4866-b79a-c6db9c68147d" providerId="ADAL" clId="{7581765E-2998-4862-8EC4-12A8199352C1}" dt="2022-03-01T15:30:03.542" v="563" actId="1076"/>
          <ac:spMkLst>
            <pc:docMk/>
            <pc:sldMk cId="2525555787" sldId="260"/>
            <ac:spMk id="10" creationId="{B8762F81-8537-493B-BABB-EF07DF4C4EDF}"/>
          </ac:spMkLst>
        </pc:spChg>
        <pc:spChg chg="add mod">
          <ac:chgData name="Bo Bennetsen" userId="94c0d2bd-b3e6-4866-b79a-c6db9c68147d" providerId="ADAL" clId="{7581765E-2998-4862-8EC4-12A8199352C1}" dt="2022-03-01T15:30:01.309" v="562" actId="1076"/>
          <ac:spMkLst>
            <pc:docMk/>
            <pc:sldMk cId="2525555787" sldId="260"/>
            <ac:spMk id="15" creationId="{5CB27E21-F838-4614-8470-C8B567041C49}"/>
          </ac:spMkLst>
        </pc:spChg>
        <pc:picChg chg="add del mod">
          <ac:chgData name="Bo Bennetsen" userId="94c0d2bd-b3e6-4866-b79a-c6db9c68147d" providerId="ADAL" clId="{7581765E-2998-4862-8EC4-12A8199352C1}" dt="2022-03-01T15:10:53.212" v="396" actId="478"/>
          <ac:picMkLst>
            <pc:docMk/>
            <pc:sldMk cId="2525555787" sldId="260"/>
            <ac:picMk id="5" creationId="{9ABC7276-FEB6-4C6C-9ECE-C04DF71FD94A}"/>
          </ac:picMkLst>
        </pc:picChg>
        <pc:picChg chg="add del">
          <ac:chgData name="Bo Bennetsen" userId="94c0d2bd-b3e6-4866-b79a-c6db9c68147d" providerId="ADAL" clId="{7581765E-2998-4862-8EC4-12A8199352C1}" dt="2022-03-01T15:10:11.686" v="363" actId="22"/>
          <ac:picMkLst>
            <pc:docMk/>
            <pc:sldMk cId="2525555787" sldId="260"/>
            <ac:picMk id="7" creationId="{154B9108-57AC-41CC-89CD-684503696952}"/>
          </ac:picMkLst>
        </pc:picChg>
        <pc:picChg chg="add mod">
          <ac:chgData name="Bo Bennetsen" userId="94c0d2bd-b3e6-4866-b79a-c6db9c68147d" providerId="ADAL" clId="{7581765E-2998-4862-8EC4-12A8199352C1}" dt="2022-03-01T15:31:10.751" v="568" actId="14100"/>
          <ac:picMkLst>
            <pc:docMk/>
            <pc:sldMk cId="2525555787" sldId="260"/>
            <ac:picMk id="9" creationId="{3FB2CCEB-944D-4C32-BD94-C0B9042BDD34}"/>
          </ac:picMkLst>
        </pc:picChg>
        <pc:picChg chg="add del">
          <ac:chgData name="Bo Bennetsen" userId="94c0d2bd-b3e6-4866-b79a-c6db9c68147d" providerId="ADAL" clId="{7581765E-2998-4862-8EC4-12A8199352C1}" dt="2022-03-01T15:12:17.891" v="410" actId="478"/>
          <ac:picMkLst>
            <pc:docMk/>
            <pc:sldMk cId="2525555787" sldId="260"/>
            <ac:picMk id="12" creationId="{8FFC8BC7-A48E-4AFA-989B-ED58EF69B44F}"/>
          </ac:picMkLst>
        </pc:picChg>
        <pc:picChg chg="add del">
          <ac:chgData name="Bo Bennetsen" userId="94c0d2bd-b3e6-4866-b79a-c6db9c68147d" providerId="ADAL" clId="{7581765E-2998-4862-8EC4-12A8199352C1}" dt="2022-03-01T15:12:26.906" v="412" actId="478"/>
          <ac:picMkLst>
            <pc:docMk/>
            <pc:sldMk cId="2525555787" sldId="260"/>
            <ac:picMk id="14" creationId="{BF065358-3FF3-4FC5-9284-4653D0093D2B}"/>
          </ac:picMkLst>
        </pc:picChg>
        <pc:picChg chg="add mod">
          <ac:chgData name="Bo Bennetsen" userId="94c0d2bd-b3e6-4866-b79a-c6db9c68147d" providerId="ADAL" clId="{7581765E-2998-4862-8EC4-12A8199352C1}" dt="2022-03-01T15:32:44.025" v="575" actId="14100"/>
          <ac:picMkLst>
            <pc:docMk/>
            <pc:sldMk cId="2525555787" sldId="260"/>
            <ac:picMk id="17" creationId="{D088C721-427E-4782-BADF-98437A2380BF}"/>
          </ac:picMkLst>
        </pc:picChg>
      </pc:sldChg>
      <pc:sldChg chg="addSp delSp modSp new mod">
        <pc:chgData name="Bo Bennetsen" userId="94c0d2bd-b3e6-4866-b79a-c6db9c68147d" providerId="ADAL" clId="{7581765E-2998-4862-8EC4-12A8199352C1}" dt="2022-03-02T16:10:44.837" v="2512" actId="6549"/>
        <pc:sldMkLst>
          <pc:docMk/>
          <pc:sldMk cId="2589211419" sldId="261"/>
        </pc:sldMkLst>
        <pc:spChg chg="mod">
          <ac:chgData name="Bo Bennetsen" userId="94c0d2bd-b3e6-4866-b79a-c6db9c68147d" providerId="ADAL" clId="{7581765E-2998-4862-8EC4-12A8199352C1}" dt="2022-03-02T08:33:57.052" v="1214"/>
          <ac:spMkLst>
            <pc:docMk/>
            <pc:sldMk cId="2589211419" sldId="261"/>
            <ac:spMk id="2" creationId="{46B7DF68-3482-4D84-ACC5-29C58861CF3C}"/>
          </ac:spMkLst>
        </pc:spChg>
        <pc:spChg chg="del">
          <ac:chgData name="Bo Bennetsen" userId="94c0d2bd-b3e6-4866-b79a-c6db9c68147d" providerId="ADAL" clId="{7581765E-2998-4862-8EC4-12A8199352C1}" dt="2022-03-01T15:35:10.744" v="622" actId="478"/>
          <ac:spMkLst>
            <pc:docMk/>
            <pc:sldMk cId="2589211419" sldId="261"/>
            <ac:spMk id="3" creationId="{37DC512C-4555-4C44-B66B-60C208925B32}"/>
          </ac:spMkLst>
        </pc:spChg>
        <pc:graphicFrameChg chg="add del">
          <ac:chgData name="Bo Bennetsen" userId="94c0d2bd-b3e6-4866-b79a-c6db9c68147d" providerId="ADAL" clId="{7581765E-2998-4862-8EC4-12A8199352C1}" dt="2022-03-02T08:33:24.757" v="1194" actId="3680"/>
          <ac:graphicFrameMkLst>
            <pc:docMk/>
            <pc:sldMk cId="2589211419" sldId="261"/>
            <ac:graphicFrameMk id="3" creationId="{F406FBED-2170-445F-B54D-F582E3B305F2}"/>
          </ac:graphicFrameMkLst>
        </pc:graphicFrameChg>
        <pc:graphicFrameChg chg="add del">
          <ac:chgData name="Bo Bennetsen" userId="94c0d2bd-b3e6-4866-b79a-c6db9c68147d" providerId="ADAL" clId="{7581765E-2998-4862-8EC4-12A8199352C1}" dt="2022-03-02T08:33:24.133" v="1193" actId="3680"/>
          <ac:graphicFrameMkLst>
            <pc:docMk/>
            <pc:sldMk cId="2589211419" sldId="261"/>
            <ac:graphicFrameMk id="4" creationId="{87FBB638-A194-485C-8266-1A33EA1E5512}"/>
          </ac:graphicFrameMkLst>
        </pc:graphicFrameChg>
        <pc:graphicFrameChg chg="add del mod modGraphic">
          <ac:chgData name="Bo Bennetsen" userId="94c0d2bd-b3e6-4866-b79a-c6db9c68147d" providerId="ADAL" clId="{7581765E-2998-4862-8EC4-12A8199352C1}" dt="2022-03-01T15:36:07.268" v="626" actId="478"/>
          <ac:graphicFrameMkLst>
            <pc:docMk/>
            <pc:sldMk cId="2589211419" sldId="261"/>
            <ac:graphicFrameMk id="4" creationId="{AE27690E-F431-4241-95FD-B35269E64390}"/>
          </ac:graphicFrameMkLst>
        </pc:graphicFrameChg>
        <pc:graphicFrameChg chg="add mod modGraphic">
          <ac:chgData name="Bo Bennetsen" userId="94c0d2bd-b3e6-4866-b79a-c6db9c68147d" providerId="ADAL" clId="{7581765E-2998-4862-8EC4-12A8199352C1}" dt="2022-03-02T16:10:44.837" v="2512" actId="6549"/>
          <ac:graphicFrameMkLst>
            <pc:docMk/>
            <pc:sldMk cId="2589211419" sldId="261"/>
            <ac:graphicFrameMk id="5" creationId="{8FAFB32B-9368-4482-A2A1-531383BDD289}"/>
          </ac:graphicFrameMkLst>
        </pc:graphicFrameChg>
      </pc:sldChg>
      <pc:sldChg chg="modSp new mod">
        <pc:chgData name="Bo Bennetsen" userId="94c0d2bd-b3e6-4866-b79a-c6db9c68147d" providerId="ADAL" clId="{7581765E-2998-4862-8EC4-12A8199352C1}" dt="2022-03-02T09:59:55.090" v="2428" actId="20577"/>
        <pc:sldMkLst>
          <pc:docMk/>
          <pc:sldMk cId="313893697" sldId="262"/>
        </pc:sldMkLst>
        <pc:spChg chg="mod">
          <ac:chgData name="Bo Bennetsen" userId="94c0d2bd-b3e6-4866-b79a-c6db9c68147d" providerId="ADAL" clId="{7581765E-2998-4862-8EC4-12A8199352C1}" dt="2022-03-02T05:47:41.296" v="673" actId="20577"/>
          <ac:spMkLst>
            <pc:docMk/>
            <pc:sldMk cId="313893697" sldId="262"/>
            <ac:spMk id="2" creationId="{5C93D7C8-0891-4197-8D74-A6F6B77F4B1D}"/>
          </ac:spMkLst>
        </pc:spChg>
        <pc:spChg chg="mod">
          <ac:chgData name="Bo Bennetsen" userId="94c0d2bd-b3e6-4866-b79a-c6db9c68147d" providerId="ADAL" clId="{7581765E-2998-4862-8EC4-12A8199352C1}" dt="2022-03-02T09:59:55.090" v="2428" actId="20577"/>
          <ac:spMkLst>
            <pc:docMk/>
            <pc:sldMk cId="313893697" sldId="262"/>
            <ac:spMk id="3" creationId="{1BDFD816-8210-4255-810B-64C455FF03E5}"/>
          </ac:spMkLst>
        </pc:spChg>
      </pc:sldChg>
      <pc:sldChg chg="modSp new mod">
        <pc:chgData name="Bo Bennetsen" userId="94c0d2bd-b3e6-4866-b79a-c6db9c68147d" providerId="ADAL" clId="{7581765E-2998-4862-8EC4-12A8199352C1}" dt="2022-03-02T08:11:36.227" v="919" actId="20577"/>
        <pc:sldMkLst>
          <pc:docMk/>
          <pc:sldMk cId="2964031399" sldId="263"/>
        </pc:sldMkLst>
        <pc:spChg chg="mod">
          <ac:chgData name="Bo Bennetsen" userId="94c0d2bd-b3e6-4866-b79a-c6db9c68147d" providerId="ADAL" clId="{7581765E-2998-4862-8EC4-12A8199352C1}" dt="2022-03-02T06:32:55.883" v="771" actId="20577"/>
          <ac:spMkLst>
            <pc:docMk/>
            <pc:sldMk cId="2964031399" sldId="263"/>
            <ac:spMk id="2" creationId="{FCD60C15-F465-4804-9713-54E943FD5686}"/>
          </ac:spMkLst>
        </pc:spChg>
        <pc:spChg chg="mod">
          <ac:chgData name="Bo Bennetsen" userId="94c0d2bd-b3e6-4866-b79a-c6db9c68147d" providerId="ADAL" clId="{7581765E-2998-4862-8EC4-12A8199352C1}" dt="2022-03-02T08:11:36.227" v="919" actId="20577"/>
          <ac:spMkLst>
            <pc:docMk/>
            <pc:sldMk cId="2964031399" sldId="263"/>
            <ac:spMk id="3" creationId="{CA479897-9B59-4DA7-AB5D-6D7CA3FADD5B}"/>
          </ac:spMkLst>
        </pc:spChg>
      </pc:sldChg>
      <pc:sldChg chg="addSp delSp add del mod">
        <pc:chgData name="Bo Bennetsen" userId="94c0d2bd-b3e6-4866-b79a-c6db9c68147d" providerId="ADAL" clId="{7581765E-2998-4862-8EC4-12A8199352C1}" dt="2022-03-02T08:33:23.721" v="1192" actId="2890"/>
        <pc:sldMkLst>
          <pc:docMk/>
          <pc:sldMk cId="1830623275" sldId="264"/>
        </pc:sldMkLst>
        <pc:graphicFrameChg chg="add del">
          <ac:chgData name="Bo Bennetsen" userId="94c0d2bd-b3e6-4866-b79a-c6db9c68147d" providerId="ADAL" clId="{7581765E-2998-4862-8EC4-12A8199352C1}" dt="2022-03-02T08:33:23.229" v="1191" actId="478"/>
          <ac:graphicFrameMkLst>
            <pc:docMk/>
            <pc:sldMk cId="1830623275" sldId="264"/>
            <ac:graphicFrameMk id="4" creationId="{87FBB638-A194-485C-8266-1A33EA1E5512}"/>
          </ac:graphicFrameMkLst>
        </pc:graphicFrameChg>
      </pc:sldChg>
      <pc:sldChg chg="modSp add mod">
        <pc:chgData name="Bo Bennetsen" userId="94c0d2bd-b3e6-4866-b79a-c6db9c68147d" providerId="ADAL" clId="{7581765E-2998-4862-8EC4-12A8199352C1}" dt="2022-03-02T08:36:45.324" v="1418" actId="20577"/>
        <pc:sldMkLst>
          <pc:docMk/>
          <pc:sldMk cId="2855779260" sldId="264"/>
        </pc:sldMkLst>
        <pc:spChg chg="mod">
          <ac:chgData name="Bo Bennetsen" userId="94c0d2bd-b3e6-4866-b79a-c6db9c68147d" providerId="ADAL" clId="{7581765E-2998-4862-8EC4-12A8199352C1}" dt="2022-03-02T08:34:08.073" v="1224" actId="20577"/>
          <ac:spMkLst>
            <pc:docMk/>
            <pc:sldMk cId="2855779260" sldId="264"/>
            <ac:spMk id="2" creationId="{46B7DF68-3482-4D84-ACC5-29C58861CF3C}"/>
          </ac:spMkLst>
        </pc:spChg>
        <pc:graphicFrameChg chg="modGraphic">
          <ac:chgData name="Bo Bennetsen" userId="94c0d2bd-b3e6-4866-b79a-c6db9c68147d" providerId="ADAL" clId="{7581765E-2998-4862-8EC4-12A8199352C1}" dt="2022-03-02T08:36:45.324" v="1418" actId="20577"/>
          <ac:graphicFrameMkLst>
            <pc:docMk/>
            <pc:sldMk cId="2855779260" sldId="264"/>
            <ac:graphicFrameMk id="5" creationId="{8FAFB32B-9368-4482-A2A1-531383BDD289}"/>
          </ac:graphicFrameMkLst>
        </pc:graphicFrameChg>
      </pc:sldChg>
      <pc:sldChg chg="new del">
        <pc:chgData name="Bo Bennetsen" userId="94c0d2bd-b3e6-4866-b79a-c6db9c68147d" providerId="ADAL" clId="{7581765E-2998-4862-8EC4-12A8199352C1}" dt="2022-03-02T08:48:41.976" v="1420" actId="47"/>
        <pc:sldMkLst>
          <pc:docMk/>
          <pc:sldMk cId="2998062042" sldId="265"/>
        </pc:sldMkLst>
      </pc:sldChg>
      <pc:sldChg chg="modSp add mod">
        <pc:chgData name="Bo Bennetsen" userId="94c0d2bd-b3e6-4866-b79a-c6db9c68147d" providerId="ADAL" clId="{7581765E-2998-4862-8EC4-12A8199352C1}" dt="2022-03-02T08:50:34.437" v="1620" actId="14734"/>
        <pc:sldMkLst>
          <pc:docMk/>
          <pc:sldMk cId="3774346274" sldId="265"/>
        </pc:sldMkLst>
        <pc:spChg chg="mod">
          <ac:chgData name="Bo Bennetsen" userId="94c0d2bd-b3e6-4866-b79a-c6db9c68147d" providerId="ADAL" clId="{7581765E-2998-4862-8EC4-12A8199352C1}" dt="2022-03-02T08:48:56.400" v="1439" actId="20577"/>
          <ac:spMkLst>
            <pc:docMk/>
            <pc:sldMk cId="3774346274" sldId="265"/>
            <ac:spMk id="2" creationId="{46B7DF68-3482-4D84-ACC5-29C58861CF3C}"/>
          </ac:spMkLst>
        </pc:spChg>
        <pc:graphicFrameChg chg="mod modGraphic">
          <ac:chgData name="Bo Bennetsen" userId="94c0d2bd-b3e6-4866-b79a-c6db9c68147d" providerId="ADAL" clId="{7581765E-2998-4862-8EC4-12A8199352C1}" dt="2022-03-02T08:50:34.437" v="1620" actId="14734"/>
          <ac:graphicFrameMkLst>
            <pc:docMk/>
            <pc:sldMk cId="3774346274" sldId="265"/>
            <ac:graphicFrameMk id="5" creationId="{8FAFB32B-9368-4482-A2A1-531383BDD289}"/>
          </ac:graphicFrameMkLst>
        </pc:graphicFrameChg>
      </pc:sldChg>
      <pc:sldChg chg="modSp add del mod">
        <pc:chgData name="Bo Bennetsen" userId="94c0d2bd-b3e6-4866-b79a-c6db9c68147d" providerId="ADAL" clId="{7581765E-2998-4862-8EC4-12A8199352C1}" dt="2022-03-02T09:06:11.672" v="1968" actId="47"/>
        <pc:sldMkLst>
          <pc:docMk/>
          <pc:sldMk cId="882842534" sldId="266"/>
        </pc:sldMkLst>
        <pc:spChg chg="mod">
          <ac:chgData name="Bo Bennetsen" userId="94c0d2bd-b3e6-4866-b79a-c6db9c68147d" providerId="ADAL" clId="{7581765E-2998-4862-8EC4-12A8199352C1}" dt="2022-03-02T08:51:32.547" v="1674" actId="20577"/>
          <ac:spMkLst>
            <pc:docMk/>
            <pc:sldMk cId="882842534" sldId="266"/>
            <ac:spMk id="2" creationId="{46B7DF68-3482-4D84-ACC5-29C58861CF3C}"/>
          </ac:spMkLst>
        </pc:spChg>
        <pc:graphicFrameChg chg="mod modGraphic">
          <ac:chgData name="Bo Bennetsen" userId="94c0d2bd-b3e6-4866-b79a-c6db9c68147d" providerId="ADAL" clId="{7581765E-2998-4862-8EC4-12A8199352C1}" dt="2022-03-02T09:04:37.102" v="1944" actId="20577"/>
          <ac:graphicFrameMkLst>
            <pc:docMk/>
            <pc:sldMk cId="882842534" sldId="266"/>
            <ac:graphicFrameMk id="5" creationId="{8FAFB32B-9368-4482-A2A1-531383BDD289}"/>
          </ac:graphicFrameMkLst>
        </pc:graphicFrameChg>
      </pc:sldChg>
      <pc:sldChg chg="addSp delSp modSp new mod">
        <pc:chgData name="Bo Bennetsen" userId="94c0d2bd-b3e6-4866-b79a-c6db9c68147d" providerId="ADAL" clId="{7581765E-2998-4862-8EC4-12A8199352C1}" dt="2022-03-02T10:05:07.746" v="2466" actId="20577"/>
        <pc:sldMkLst>
          <pc:docMk/>
          <pc:sldMk cId="1504211624" sldId="267"/>
        </pc:sldMkLst>
        <pc:spChg chg="mod">
          <ac:chgData name="Bo Bennetsen" userId="94c0d2bd-b3e6-4866-b79a-c6db9c68147d" providerId="ADAL" clId="{7581765E-2998-4862-8EC4-12A8199352C1}" dt="2022-03-02T09:06:23.800" v="1976" actId="20577"/>
          <ac:spMkLst>
            <pc:docMk/>
            <pc:sldMk cId="1504211624" sldId="267"/>
            <ac:spMk id="2" creationId="{1B7CB256-4F7C-4F0B-A2AB-8BE0DA3891CB}"/>
          </ac:spMkLst>
        </pc:spChg>
        <pc:spChg chg="del">
          <ac:chgData name="Bo Bennetsen" userId="94c0d2bd-b3e6-4866-b79a-c6db9c68147d" providerId="ADAL" clId="{7581765E-2998-4862-8EC4-12A8199352C1}" dt="2022-03-02T09:05:17.637" v="1947" actId="478"/>
          <ac:spMkLst>
            <pc:docMk/>
            <pc:sldMk cId="1504211624" sldId="267"/>
            <ac:spMk id="3" creationId="{906DA2D9-FA4F-4212-AC90-6F4F33DE2EB2}"/>
          </ac:spMkLst>
        </pc:spChg>
        <pc:graphicFrameChg chg="add mod modGraphic">
          <ac:chgData name="Bo Bennetsen" userId="94c0d2bd-b3e6-4866-b79a-c6db9c68147d" providerId="ADAL" clId="{7581765E-2998-4862-8EC4-12A8199352C1}" dt="2022-03-02T10:05:07.746" v="2466" actId="20577"/>
          <ac:graphicFrameMkLst>
            <pc:docMk/>
            <pc:sldMk cId="1504211624" sldId="267"/>
            <ac:graphicFrameMk id="4" creationId="{7EEA126C-A90C-49CD-A4BE-3A5F718A8B2C}"/>
          </ac:graphicFrameMkLst>
        </pc:graphicFrameChg>
      </pc:sldChg>
      <pc:sldChg chg="modSp add mod">
        <pc:chgData name="Bo Bennetsen" userId="94c0d2bd-b3e6-4866-b79a-c6db9c68147d" providerId="ADAL" clId="{7581765E-2998-4862-8EC4-12A8199352C1}" dt="2022-03-02T10:07:14.825" v="2491" actId="20577"/>
        <pc:sldMkLst>
          <pc:docMk/>
          <pc:sldMk cId="3522142247" sldId="268"/>
        </pc:sldMkLst>
        <pc:spChg chg="mod">
          <ac:chgData name="Bo Bennetsen" userId="94c0d2bd-b3e6-4866-b79a-c6db9c68147d" providerId="ADAL" clId="{7581765E-2998-4862-8EC4-12A8199352C1}" dt="2022-03-02T09:14:38.075" v="2100" actId="20577"/>
          <ac:spMkLst>
            <pc:docMk/>
            <pc:sldMk cId="3522142247" sldId="268"/>
            <ac:spMk id="2" creationId="{1B7CB256-4F7C-4F0B-A2AB-8BE0DA3891CB}"/>
          </ac:spMkLst>
        </pc:spChg>
        <pc:graphicFrameChg chg="mod modGraphic">
          <ac:chgData name="Bo Bennetsen" userId="94c0d2bd-b3e6-4866-b79a-c6db9c68147d" providerId="ADAL" clId="{7581765E-2998-4862-8EC4-12A8199352C1}" dt="2022-03-02T10:07:14.825" v="2491" actId="20577"/>
          <ac:graphicFrameMkLst>
            <pc:docMk/>
            <pc:sldMk cId="3522142247" sldId="268"/>
            <ac:graphicFrameMk id="4" creationId="{7EEA126C-A90C-49CD-A4BE-3A5F718A8B2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F186-7C2B-4C9B-B247-F433BA219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788A2-AFEB-43B8-8A9F-1A4507916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8A1CB-0A4C-44FC-9A29-4F2B22A6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88FB-BD91-43C4-93BF-78C69182594F}" type="datetimeFigureOut">
              <a:rPr lang="da-DK" smtClean="0"/>
              <a:t>03-03-2022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5CCD-E463-444B-A79E-76870771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72E0-F5A4-4CA4-BD89-B4E42854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C4C-BB5F-4BB5-AF2E-DF2D5FE193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224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6061-1EA9-46E5-9819-7074B0A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38053-E1B6-4829-ADF0-34BC18158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530AA-53E0-4CB8-8D9E-FFB60ECA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88FB-BD91-43C4-93BF-78C69182594F}" type="datetimeFigureOut">
              <a:rPr lang="da-DK" smtClean="0"/>
              <a:t>03-03-2022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EA6E-CF1B-4828-A3FA-8C8AE1BA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0577D-5630-43AC-982A-D7F8867F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C4C-BB5F-4BB5-AF2E-DF2D5FE193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112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F6755-43E0-4F11-8902-9BB9C505D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36AD5-C274-4450-AAB8-D921725E7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612A-3B3B-4012-A460-04864BCE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88FB-BD91-43C4-93BF-78C69182594F}" type="datetimeFigureOut">
              <a:rPr lang="da-DK" smtClean="0"/>
              <a:t>03-03-2022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F31DE-3570-4448-8B3A-4A72FB76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0C7B-B0B1-47F4-B66F-B67E514D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C4C-BB5F-4BB5-AF2E-DF2D5FE193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76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A6B2-7008-45C6-858E-671103D7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2FCF-012D-4319-BBBA-0583F7E1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6EAF-DE0F-4C34-932C-EFA67A62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88FB-BD91-43C4-93BF-78C69182594F}" type="datetimeFigureOut">
              <a:rPr lang="da-DK" smtClean="0"/>
              <a:t>03-03-2022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03D7-4B71-440D-A60D-6395230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7ACE-8D2C-4E37-A128-4C911FCC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C4C-BB5F-4BB5-AF2E-DF2D5FE193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901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6B31-BF61-4864-82E3-3BD7F0D7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632FA-C01B-4056-9D7D-999176E23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6F67-F7ED-4DE3-B8D2-E37F6874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88FB-BD91-43C4-93BF-78C69182594F}" type="datetimeFigureOut">
              <a:rPr lang="da-DK" smtClean="0"/>
              <a:t>03-03-2022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405E-6E5B-4DF2-A4BC-AA9C6F65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00103-FDE2-4D54-AF22-984DCEE9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C4C-BB5F-4BB5-AF2E-DF2D5FE193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576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325E-1196-4F5E-A6AB-808B6129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493B-2D04-4BCC-BEA3-6B4161696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DDE8A-F007-4EB3-9366-0753CA82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9CF8-CCA6-4444-9572-49BC8FD5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88FB-BD91-43C4-93BF-78C69182594F}" type="datetimeFigureOut">
              <a:rPr lang="da-DK" smtClean="0"/>
              <a:t>03-03-2022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BF41E-83A2-45F7-9D96-FC00F3DF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0B549-FF47-4AD6-8698-97B25533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C4C-BB5F-4BB5-AF2E-DF2D5FE193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069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48C6-C852-4611-B4DB-7B2B1287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3F5BB-911D-4F8E-A00A-517F5D71F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8EE4D-2114-440C-A9C3-42770679B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D5167-29D7-49CB-A4F5-781B8A592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B5F27-4489-4F8D-8FE8-873609268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88138-24D9-4042-8E5D-A6E676FF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88FB-BD91-43C4-93BF-78C69182594F}" type="datetimeFigureOut">
              <a:rPr lang="da-DK" smtClean="0"/>
              <a:t>03-03-2022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6B0A6-1D44-4F29-89CE-31AD370D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0FB16-3388-40A5-B181-A9B942D3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C4C-BB5F-4BB5-AF2E-DF2D5FE193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64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5133-0B85-45F3-8ED2-B8506429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79CEB-579E-4FC2-BD48-124E4561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88FB-BD91-43C4-93BF-78C69182594F}" type="datetimeFigureOut">
              <a:rPr lang="da-DK" smtClean="0"/>
              <a:t>03-03-2022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B0171-9E5B-4B02-B9C0-C8B7122F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41489-6185-45D2-8066-3B457D9D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C4C-BB5F-4BB5-AF2E-DF2D5FE193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672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E686C-767A-4859-8874-F77B2F86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88FB-BD91-43C4-93BF-78C69182594F}" type="datetimeFigureOut">
              <a:rPr lang="da-DK" smtClean="0"/>
              <a:t>03-03-2022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6FBCC-91A8-450E-9AE2-CBF81571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4D35F-5662-4200-BDDF-8D3B1955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C4C-BB5F-4BB5-AF2E-DF2D5FE193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539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FF55-65BA-4CDF-9544-C58219B0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2857-2340-4CC1-96ED-EEF6EB76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60A2-6AEE-42A7-A4DD-C7D2CBFC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0D05-87E4-4652-BE09-4C6CC5FB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88FB-BD91-43C4-93BF-78C69182594F}" type="datetimeFigureOut">
              <a:rPr lang="da-DK" smtClean="0"/>
              <a:t>03-03-2022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2A29E-BF67-4CB2-990D-99AFBE70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798F5-5109-41FD-8E4C-E359383D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C4C-BB5F-4BB5-AF2E-DF2D5FE193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097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E9C4-7501-4A65-B314-5032B58D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BE22E-6470-43D0-8433-D129F7C27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4B6B2-82B9-4EE0-928C-6CC9D868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C7B3-317C-4080-A1D2-D3E7E552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88FB-BD91-43C4-93BF-78C69182594F}" type="datetimeFigureOut">
              <a:rPr lang="da-DK" smtClean="0"/>
              <a:t>03-03-2022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F9BA4-D9F0-40BB-81F0-33D572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A8F8E-70BC-474A-BAE3-B1DE7D2E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EC4C-BB5F-4BB5-AF2E-DF2D5FE193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02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68E65-613C-4BB8-8415-ADBEB7BC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E411-0630-40DD-8A3B-E2CC7567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A5483-EF98-4153-817A-07089EBAF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788FB-BD91-43C4-93BF-78C69182594F}" type="datetimeFigureOut">
              <a:rPr lang="da-DK" smtClean="0"/>
              <a:t>03-03-2022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16D9-549F-4D0F-8DD8-0EB44B152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6B839-FEFF-4E1D-934E-47DC1C81F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EC4C-BB5F-4BB5-AF2E-DF2D5FE1933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309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js_toggle_password.asp" TargetMode="External"/><Relationship Id="rId2" Type="http://schemas.openxmlformats.org/officeDocument/2006/relationships/hyperlink" Target="https://www.npmjs.com/package/crypt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eiOnkEI7X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98DF-620E-4C60-A7E3-3945B6C0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Help My Memory</a:t>
            </a:r>
            <a:br>
              <a:rPr lang="da-DK" dirty="0"/>
            </a:br>
            <a:r>
              <a:rPr lang="da-DK" sz="3200" dirty="0"/>
              <a:t>An extension of your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4C9A-C96E-4E96-ACE2-A96CC3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31" y="2076061"/>
            <a:ext cx="5459964" cy="270587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A tool for storing all information you would like to keep.</a:t>
            </a:r>
          </a:p>
          <a:p>
            <a:pPr marL="0" indent="0">
              <a:buNone/>
            </a:pPr>
            <a:r>
              <a:rPr lang="da-DK" dirty="0"/>
              <a:t> Everything from good places to travel you heard of, and do not want to forget, to storing all of your passwords.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B2CCEB-944D-4C32-BD94-C0B9042B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563" y="2076061"/>
            <a:ext cx="5161905" cy="27058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762F81-8537-493B-BABB-EF07DF4C4EDF}"/>
              </a:ext>
            </a:extLst>
          </p:cNvPr>
          <p:cNvSpPr/>
          <p:nvPr/>
        </p:nvSpPr>
        <p:spPr>
          <a:xfrm>
            <a:off x="10686661" y="142729"/>
            <a:ext cx="1334278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Sign 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B27E21-F838-4614-8470-C8B567041C49}"/>
              </a:ext>
            </a:extLst>
          </p:cNvPr>
          <p:cNvSpPr/>
          <p:nvPr/>
        </p:nvSpPr>
        <p:spPr>
          <a:xfrm>
            <a:off x="9160586" y="141190"/>
            <a:ext cx="1334278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Login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88C721-427E-4782-BADF-98437A238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1" y="141190"/>
            <a:ext cx="15924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B256-4F7C-4F0B-A2AB-8BE0DA38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React</a:t>
            </a:r>
            <a:r>
              <a:rPr lang="da-DK" dirty="0"/>
              <a:t> Pages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EA126C-A90C-49CD-A4BE-3A5F718A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08013"/>
              </p:ext>
            </p:extLst>
          </p:nvPr>
        </p:nvGraphicFramePr>
        <p:xfrm>
          <a:off x="1129004" y="1607940"/>
          <a:ext cx="7837196" cy="417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96">
                  <a:extLst>
                    <a:ext uri="{9D8B030D-6E8A-4147-A177-3AD203B41FA5}">
                      <a16:colId xmlns:a16="http://schemas.microsoft.com/office/drawing/2014/main" val="18521727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268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Description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2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HomePage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Frontpage</a:t>
                      </a:r>
                      <a:r>
                        <a:rPr lang="da-DK" dirty="0"/>
                        <a:t> with login and </a:t>
                      </a:r>
                      <a:r>
                        <a:rPr lang="da-DK" dirty="0" err="1"/>
                        <a:t>signup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 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5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Login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10392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CollectionListPage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Overview of all </a:t>
                      </a:r>
                      <a:r>
                        <a:rPr lang="da-DK" dirty="0" err="1"/>
                        <a:t>collections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CollectionDetailsPage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Displaying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CollectionEditPage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Edit and Delete of a </a:t>
                      </a:r>
                      <a:r>
                        <a:rPr lang="da-DK" dirty="0" err="1"/>
                        <a:t>collection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0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CardDetailsPage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Displaying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card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SignupPage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6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LoginPage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2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1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1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B256-4F7C-4F0B-A2AB-8BE0DA38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React</a:t>
            </a:r>
            <a:r>
              <a:rPr lang="da-DK" dirty="0"/>
              <a:t> Component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EA126C-A90C-49CD-A4BE-3A5F718A8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56336"/>
              </p:ext>
            </p:extLst>
          </p:nvPr>
        </p:nvGraphicFramePr>
        <p:xfrm>
          <a:off x="1129004" y="1607940"/>
          <a:ext cx="7837196" cy="478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96">
                  <a:extLst>
                    <a:ext uri="{9D8B030D-6E8A-4147-A177-3AD203B41FA5}">
                      <a16:colId xmlns:a16="http://schemas.microsoft.com/office/drawing/2014/main" val="18521727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268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Description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2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NavBar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AddCollections</a:t>
                      </a:r>
                      <a:r>
                        <a:rPr lang="da-DK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new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5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AddCards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new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cards</a:t>
                      </a:r>
                      <a:endParaRPr lang="da-DK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10392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CollectionComp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Decrease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code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CollectionListPage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if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needed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CardComp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Decrease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code</a:t>
                      </a:r>
                      <a:r>
                        <a:rPr lang="da-DK" dirty="0"/>
                        <a:t> in </a:t>
                      </a:r>
                      <a:r>
                        <a:rPr lang="da-DK" dirty="0" err="1"/>
                        <a:t>CollectionDetailsPage</a:t>
                      </a:r>
                      <a:endParaRPr lang="da-DK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If </a:t>
                      </a:r>
                      <a:r>
                        <a:rPr lang="da-DK" dirty="0" err="1"/>
                        <a:t>needed</a:t>
                      </a:r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IsAnon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pages accessible only to the users who are not logged in.</a:t>
                      </a:r>
                      <a:endParaRPr lang="da-D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0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IsPrivate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 private pages accessible only to the users who are logged in.</a:t>
                      </a:r>
                      <a:endParaRPr lang="da-D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0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6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14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E05855-CA46-47FD-90FF-E6D93A160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74" y="365125"/>
            <a:ext cx="9144000" cy="7214656"/>
          </a:xfrm>
        </p:spPr>
        <p:txBody>
          <a:bodyPr/>
          <a:lstStyle/>
          <a:p>
            <a:r>
              <a:rPr lang="da-DK" dirty="0"/>
              <a:t>Collection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5690E-27CF-44E2-B8D5-7D9F0FB982BB}"/>
              </a:ext>
            </a:extLst>
          </p:cNvPr>
          <p:cNvSpPr/>
          <p:nvPr/>
        </p:nvSpPr>
        <p:spPr>
          <a:xfrm>
            <a:off x="2307770" y="1811396"/>
            <a:ext cx="1471749" cy="22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dirty="0"/>
              <a:t>Travels</a:t>
            </a:r>
          </a:p>
          <a:p>
            <a:pPr algn="ctr"/>
            <a:endParaRPr lang="da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DFE4A-D77E-449F-A465-17AC3C85A7E3}"/>
              </a:ext>
            </a:extLst>
          </p:cNvPr>
          <p:cNvSpPr/>
          <p:nvPr/>
        </p:nvSpPr>
        <p:spPr>
          <a:xfrm>
            <a:off x="4739684" y="1811395"/>
            <a:ext cx="1471749" cy="22468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dirty="0"/>
              <a:t>Netflix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A0E36-650A-43EA-9A59-E209BE56BA78}"/>
              </a:ext>
            </a:extLst>
          </p:cNvPr>
          <p:cNvSpPr/>
          <p:nvPr/>
        </p:nvSpPr>
        <p:spPr>
          <a:xfrm>
            <a:off x="7175862" y="1811396"/>
            <a:ext cx="1471749" cy="22468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dirty="0"/>
              <a:t>Discovery+</a:t>
            </a:r>
          </a:p>
          <a:p>
            <a:pPr algn="ctr"/>
            <a:endParaRPr lang="da-DK" dirty="0"/>
          </a:p>
          <a:p>
            <a:pPr algn="ctr"/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852B5-20BF-44C5-A17A-9DFC4A119648}"/>
              </a:ext>
            </a:extLst>
          </p:cNvPr>
          <p:cNvSpPr/>
          <p:nvPr/>
        </p:nvSpPr>
        <p:spPr>
          <a:xfrm>
            <a:off x="4702627" y="4480573"/>
            <a:ext cx="1471749" cy="22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dirty="0"/>
              <a:t>Good deals</a:t>
            </a:r>
          </a:p>
          <a:p>
            <a:pPr algn="ctr"/>
            <a:endParaRPr lang="da-D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81B2C-B66A-48A5-93F8-2869224149CD}"/>
              </a:ext>
            </a:extLst>
          </p:cNvPr>
          <p:cNvSpPr/>
          <p:nvPr/>
        </p:nvSpPr>
        <p:spPr>
          <a:xfrm>
            <a:off x="2307770" y="4462113"/>
            <a:ext cx="1471749" cy="2246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dirty="0"/>
              <a:t>Wine</a:t>
            </a:r>
          </a:p>
          <a:p>
            <a:pPr algn="ctr"/>
            <a:endParaRPr lang="da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05C07-C6B4-42F8-A1BE-FFC396B075F8}"/>
              </a:ext>
            </a:extLst>
          </p:cNvPr>
          <p:cNvSpPr/>
          <p:nvPr/>
        </p:nvSpPr>
        <p:spPr>
          <a:xfrm>
            <a:off x="227512" y="244417"/>
            <a:ext cx="1576251" cy="592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Create new </a:t>
            </a:r>
            <a:r>
              <a:rPr lang="da-DK" dirty="0" err="1"/>
              <a:t>cards</a:t>
            </a:r>
            <a:endParaRPr lang="da-DK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0B42854-C9FE-4B47-9425-48599F35BB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a-D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8F2A8-5F10-41FC-9DCD-D3FFDAD6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0" y="2149520"/>
            <a:ext cx="1476012" cy="1908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482729-ECA0-4781-BE34-AB559FFA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69" y="4954555"/>
            <a:ext cx="1471748" cy="17728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2DBFC7-ADD1-4AAC-9F90-CF773BD95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948" y="2170624"/>
            <a:ext cx="1471485" cy="188758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7640341-3C50-456E-BC43-8DFBC08BC46C}"/>
              </a:ext>
            </a:extLst>
          </p:cNvPr>
          <p:cNvSpPr/>
          <p:nvPr/>
        </p:nvSpPr>
        <p:spPr>
          <a:xfrm>
            <a:off x="10630210" y="92639"/>
            <a:ext cx="1334278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Logout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971BB8-9FBB-4E8C-8974-F6A28CBF58F4}"/>
              </a:ext>
            </a:extLst>
          </p:cNvPr>
          <p:cNvSpPr/>
          <p:nvPr/>
        </p:nvSpPr>
        <p:spPr>
          <a:xfrm>
            <a:off x="8990588" y="92639"/>
            <a:ext cx="1334278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3890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B2A3E6-ED7C-4695-91B8-1240976E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2400" dirty="0"/>
              <a:t>Create new collection</a:t>
            </a:r>
            <a:br>
              <a:rPr lang="da-DK" sz="2400" dirty="0"/>
            </a:br>
            <a:r>
              <a:rPr lang="da-DK" sz="2400" dirty="0"/>
              <a:t>Select which kind of collection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E262D-BEA9-4814-BA99-8B17ED671754}"/>
              </a:ext>
            </a:extLst>
          </p:cNvPr>
          <p:cNvSpPr/>
          <p:nvPr/>
        </p:nvSpPr>
        <p:spPr>
          <a:xfrm>
            <a:off x="3166187" y="1690688"/>
            <a:ext cx="2133600" cy="2943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Select</a:t>
            </a:r>
          </a:p>
          <a:p>
            <a:pPr algn="ctr"/>
            <a:r>
              <a:rPr lang="da-DK" dirty="0"/>
              <a:t>Normal collection</a:t>
            </a:r>
          </a:p>
          <a:p>
            <a:pPr algn="ctr"/>
            <a:endParaRPr lang="da-DK" dirty="0"/>
          </a:p>
          <a:p>
            <a:pPr algn="ctr"/>
            <a:r>
              <a:rPr lang="da-DK" dirty="0"/>
              <a:t>Title</a:t>
            </a:r>
          </a:p>
          <a:p>
            <a:pPr algn="ctr"/>
            <a:r>
              <a:rPr lang="da-DK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01D0B-0AA9-4881-864F-467A16C2ED5F}"/>
              </a:ext>
            </a:extLst>
          </p:cNvPr>
          <p:cNvSpPr/>
          <p:nvPr/>
        </p:nvSpPr>
        <p:spPr>
          <a:xfrm>
            <a:off x="7206346" y="1650254"/>
            <a:ext cx="2133600" cy="2943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Select</a:t>
            </a:r>
          </a:p>
          <a:p>
            <a:pPr algn="ctr"/>
            <a:r>
              <a:rPr lang="da-DK" dirty="0"/>
              <a:t>Password collection</a:t>
            </a:r>
          </a:p>
          <a:p>
            <a:pPr algn="ctr"/>
            <a:endParaRPr lang="da-DK" dirty="0"/>
          </a:p>
          <a:p>
            <a:pPr algn="ctr"/>
            <a:r>
              <a:rPr lang="da-DK" dirty="0"/>
              <a:t>Title</a:t>
            </a:r>
          </a:p>
          <a:p>
            <a:pPr algn="ctr"/>
            <a:r>
              <a:rPr lang="da-DK" dirty="0"/>
              <a:t>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365D2-5409-4012-AF6C-FC053D3739B5}"/>
              </a:ext>
            </a:extLst>
          </p:cNvPr>
          <p:cNvSpPr/>
          <p:nvPr/>
        </p:nvSpPr>
        <p:spPr>
          <a:xfrm>
            <a:off x="9102556" y="141189"/>
            <a:ext cx="1334278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9F2EA-C2DB-467B-86AD-BBA9DADA3D57}"/>
              </a:ext>
            </a:extLst>
          </p:cNvPr>
          <p:cNvSpPr/>
          <p:nvPr/>
        </p:nvSpPr>
        <p:spPr>
          <a:xfrm>
            <a:off x="10686661" y="141189"/>
            <a:ext cx="1334278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3638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D2BB-A088-47DF-A651-C53812BC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2400" b="1" dirty="0"/>
              <a:t>In a normal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E211C-B45F-4679-9377-C0FD0B078C58}"/>
              </a:ext>
            </a:extLst>
          </p:cNvPr>
          <p:cNvSpPr/>
          <p:nvPr/>
        </p:nvSpPr>
        <p:spPr>
          <a:xfrm>
            <a:off x="838200" y="2358458"/>
            <a:ext cx="1515291" cy="2141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  <a:p>
            <a:pPr algn="ctr"/>
            <a:r>
              <a:rPr lang="da-DK" dirty="0"/>
              <a:t>Title</a:t>
            </a:r>
          </a:p>
          <a:p>
            <a:pPr algn="ctr"/>
            <a:r>
              <a:rPr lang="da-DK" dirty="0"/>
              <a:t>Description</a:t>
            </a:r>
          </a:p>
          <a:p>
            <a:pPr algn="ctr"/>
            <a:r>
              <a:rPr lang="da-DK" dirty="0"/>
              <a:t>Upload File</a:t>
            </a:r>
          </a:p>
          <a:p>
            <a:pPr algn="ctr"/>
            <a:r>
              <a:rPr lang="da-DK" dirty="0"/>
              <a:t>Type:</a:t>
            </a:r>
          </a:p>
          <a:p>
            <a:pPr algn="ctr"/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16D34-D4D2-40BF-BFED-A6A8A6329186}"/>
              </a:ext>
            </a:extLst>
          </p:cNvPr>
          <p:cNvSpPr/>
          <p:nvPr/>
        </p:nvSpPr>
        <p:spPr>
          <a:xfrm>
            <a:off x="838200" y="1432389"/>
            <a:ext cx="1515291" cy="5921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Add</a:t>
            </a:r>
            <a:r>
              <a:rPr lang="da-DK" dirty="0"/>
              <a:t> card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6BEB3-1031-44F8-A14C-F173D2B12FAF}"/>
              </a:ext>
            </a:extLst>
          </p:cNvPr>
          <p:cNvSpPr/>
          <p:nvPr/>
        </p:nvSpPr>
        <p:spPr>
          <a:xfrm>
            <a:off x="2858589" y="2365602"/>
            <a:ext cx="1515291" cy="2141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Title</a:t>
            </a:r>
          </a:p>
          <a:p>
            <a:pPr algn="ctr"/>
            <a:r>
              <a:rPr lang="da-DK" dirty="0"/>
              <a:t>Description</a:t>
            </a:r>
          </a:p>
          <a:p>
            <a:pPr algn="ctr"/>
            <a:r>
              <a:rPr lang="da-DK" dirty="0"/>
              <a:t>Upload File</a:t>
            </a:r>
          </a:p>
          <a:p>
            <a:pPr algn="ctr"/>
            <a:r>
              <a:rPr lang="da-DK" dirty="0"/>
              <a:t>Type: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2FF2D-3251-4A0B-8CB7-52503C813C3B}"/>
              </a:ext>
            </a:extLst>
          </p:cNvPr>
          <p:cNvSpPr/>
          <p:nvPr/>
        </p:nvSpPr>
        <p:spPr>
          <a:xfrm>
            <a:off x="9298498" y="141190"/>
            <a:ext cx="1334278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8566B5-93DC-4B34-B032-F0305F750815}"/>
              </a:ext>
            </a:extLst>
          </p:cNvPr>
          <p:cNvSpPr/>
          <p:nvPr/>
        </p:nvSpPr>
        <p:spPr>
          <a:xfrm>
            <a:off x="10788831" y="141189"/>
            <a:ext cx="1334278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Logout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4E6CC3-2348-48DB-81D8-C2B1B72A7BDE}"/>
              </a:ext>
            </a:extLst>
          </p:cNvPr>
          <p:cNvSpPr/>
          <p:nvPr/>
        </p:nvSpPr>
        <p:spPr>
          <a:xfrm>
            <a:off x="4878978" y="2365602"/>
            <a:ext cx="1515291" cy="2141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  <a:p>
            <a:pPr algn="ctr"/>
            <a:r>
              <a:rPr lang="da-DK" dirty="0"/>
              <a:t>Title</a:t>
            </a:r>
          </a:p>
          <a:p>
            <a:pPr algn="ctr"/>
            <a:r>
              <a:rPr lang="da-DK" dirty="0" err="1"/>
              <a:t>Username</a:t>
            </a:r>
            <a:endParaRPr lang="da-DK" dirty="0"/>
          </a:p>
          <a:p>
            <a:pPr algn="ctr"/>
            <a:r>
              <a:rPr lang="da-DK" dirty="0"/>
              <a:t>Password</a:t>
            </a:r>
          </a:p>
          <a:p>
            <a:pPr algn="ctr"/>
            <a:r>
              <a:rPr lang="da-DK" dirty="0" err="1"/>
              <a:t>Description</a:t>
            </a:r>
            <a:endParaRPr lang="da-DK" dirty="0"/>
          </a:p>
          <a:p>
            <a:pPr algn="ctr"/>
            <a:r>
              <a:rPr lang="da-DK" dirty="0"/>
              <a:t>Type: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518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D7C8-0891-4197-8D74-A6F6B77F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Password – show and </a:t>
            </a:r>
            <a:r>
              <a:rPr lang="da-DK" dirty="0" err="1"/>
              <a:t>hide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D816-8210-4255-810B-64C455FF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Cryptr</a:t>
            </a:r>
            <a:r>
              <a:rPr lang="da-DK" dirty="0"/>
              <a:t>:</a:t>
            </a:r>
          </a:p>
          <a:p>
            <a:pPr marL="0" indent="0">
              <a:buNone/>
            </a:pPr>
            <a:r>
              <a:rPr lang="da-DK" dirty="0">
                <a:hlinkClick r:id="rId2"/>
              </a:rPr>
              <a:t>https://www.npmjs.com/package/cryptr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Example</a:t>
            </a:r>
            <a:r>
              <a:rPr lang="da-DK" dirty="0"/>
              <a:t> of password </a:t>
            </a:r>
            <a:r>
              <a:rPr lang="da-DK" dirty="0" err="1"/>
              <a:t>toggle</a:t>
            </a:r>
            <a:r>
              <a:rPr lang="da-DK" dirty="0"/>
              <a:t>:</a:t>
            </a:r>
          </a:p>
          <a:p>
            <a:pPr marL="0" indent="0">
              <a:buNone/>
            </a:pPr>
            <a:r>
              <a:rPr lang="da-DK" dirty="0">
                <a:hlinkClick r:id="rId3"/>
              </a:rPr>
              <a:t>https://www.w3schools.com/howto/howto_js_toggle_password.asp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389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0C15-F465-4804-9713-54E943FD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Upload image to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9897-9B59-4DA7-AB5D-6D7CA3FA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b="1" dirty="0"/>
              <a:t>File upload - </a:t>
            </a:r>
            <a:r>
              <a:rPr lang="da-DK" b="1" dirty="0" err="1"/>
              <a:t>React</a:t>
            </a:r>
            <a:r>
              <a:rPr lang="da-DK" b="1" dirty="0"/>
              <a:t>:</a:t>
            </a:r>
          </a:p>
          <a:p>
            <a:pPr marL="0" indent="0">
              <a:buNone/>
            </a:pPr>
            <a:r>
              <a:rPr lang="da-DK" dirty="0">
                <a:hlinkClick r:id="rId2"/>
              </a:rPr>
              <a:t>https://www.youtube.com/watch?v=XeiOnkEI7XI</a:t>
            </a:r>
            <a:endParaRPr lang="da-DK" dirty="0"/>
          </a:p>
          <a:p>
            <a:pPr marL="0" indent="0">
              <a:buNone/>
            </a:pPr>
            <a:r>
              <a:rPr lang="da-DK" b="1" dirty="0"/>
              <a:t>Image POST and GET - </a:t>
            </a:r>
            <a:r>
              <a:rPr lang="da-DK" b="1" dirty="0" err="1"/>
              <a:t>Claudinary</a:t>
            </a:r>
            <a:r>
              <a:rPr lang="da-DK" b="1" dirty="0"/>
              <a:t>:</a:t>
            </a:r>
          </a:p>
          <a:p>
            <a:pPr marL="0" indent="0">
              <a:buNone/>
            </a:pPr>
            <a:r>
              <a:rPr lang="da-DK" dirty="0"/>
              <a:t>https://www.npmjs.com/package/cloudinary</a:t>
            </a:r>
          </a:p>
          <a:p>
            <a:pPr marL="0" indent="0">
              <a:buNone/>
            </a:pPr>
            <a:r>
              <a:rPr lang="da-DK" dirty="0"/>
              <a:t>https://my.ironhack.com/lms/courses/course-v1:IRONHACK+WDFT+2022_01_WDFT_LEGO_RMT/modules/ironhack-course-chapter_9/units/ironhack-course-chapter_9-sequential_2-vertical_4</a:t>
            </a:r>
          </a:p>
          <a:p>
            <a:pPr marL="0" indent="0">
              <a:buNone/>
            </a:pPr>
            <a:r>
              <a:rPr lang="da-DK" dirty="0"/>
              <a:t>https://my.ironhack.com/lms/courses/course-v1:IRONHACK+WDFT+2022_01_WDFT_LEGO_RMT/modules/ironhack-course-chapter_7/units/ironhack-course-chapter_6-sequential_4-vertical</a:t>
            </a:r>
          </a:p>
        </p:txBody>
      </p:sp>
    </p:spTree>
    <p:extLst>
      <p:ext uri="{BB962C8B-B14F-4D97-AF65-F5344CB8AC3E}">
        <p14:creationId xmlns:p14="http://schemas.microsoft.com/office/powerpoint/2010/main" val="296403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DF68-3482-4D84-ACC5-29C58861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Server Routes for Collections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AFB32B-9368-4482-A2A1-531383BDD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4435"/>
              </p:ext>
            </p:extLst>
          </p:nvPr>
        </p:nvGraphicFramePr>
        <p:xfrm>
          <a:off x="921032" y="1531429"/>
          <a:ext cx="105156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9689123"/>
                    </a:ext>
                  </a:extLst>
                </a:gridCol>
                <a:gridCol w="3173085">
                  <a:extLst>
                    <a:ext uri="{9D8B030D-6E8A-4147-A177-3AD203B41FA5}">
                      <a16:colId xmlns:a16="http://schemas.microsoft.com/office/drawing/2014/main" val="296708588"/>
                    </a:ext>
                  </a:extLst>
                </a:gridCol>
                <a:gridCol w="2084715">
                  <a:extLst>
                    <a:ext uri="{9D8B030D-6E8A-4147-A177-3AD203B41FA5}">
                      <a16:colId xmlns:a16="http://schemas.microsoft.com/office/drawing/2014/main" val="42608407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8077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da-DK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Request</a:t>
                      </a:r>
                      <a:r>
                        <a:rPr lang="da-DK" dirty="0"/>
                        <a:t>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9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/</a:t>
                      </a:r>
                      <a:r>
                        <a:rPr lang="da-DK" dirty="0" err="1"/>
                        <a:t>api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collections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Creates</a:t>
                      </a:r>
                      <a:r>
                        <a:rPr lang="da-DK" dirty="0"/>
                        <a:t> a new </a:t>
                      </a:r>
                      <a:r>
                        <a:rPr lang="da-DK" dirty="0" err="1"/>
                        <a:t>collection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5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/</a:t>
                      </a:r>
                      <a:r>
                        <a:rPr lang="da-DK" dirty="0" err="1"/>
                        <a:t>api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collections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(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Returns all the </a:t>
                      </a:r>
                      <a:r>
                        <a:rPr lang="da-DK" dirty="0" err="1"/>
                        <a:t>collections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6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/</a:t>
                      </a:r>
                      <a:r>
                        <a:rPr lang="da-DK" dirty="0" err="1"/>
                        <a:t>api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collections</a:t>
                      </a:r>
                      <a:r>
                        <a:rPr lang="da-DK" dirty="0"/>
                        <a:t>/: </a:t>
                      </a:r>
                      <a:r>
                        <a:rPr lang="da-DK" dirty="0" err="1"/>
                        <a:t>collectionId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da-DK" dirty="0">
                          <a:effectLst/>
                        </a:rPr>
                      </a:br>
                      <a:r>
                        <a:rPr lang="da-DK" dirty="0">
                          <a:effectLst/>
                        </a:rPr>
                        <a:t>(</a:t>
                      </a:r>
                      <a:r>
                        <a:rPr lang="da-DK" dirty="0" err="1">
                          <a:effectLst/>
                        </a:rPr>
                        <a:t>empty</a:t>
                      </a:r>
                      <a:r>
                        <a:rPr lang="da-DK" dirty="0">
                          <a:effectLst/>
                        </a:rPr>
                        <a:t>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specified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/: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Edits the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specified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/: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 the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specified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2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2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21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DF68-3482-4D84-ACC5-29C58861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Server Routes for Cards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AFB32B-9368-4482-A2A1-531383BDD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05628"/>
              </p:ext>
            </p:extLst>
          </p:nvPr>
        </p:nvGraphicFramePr>
        <p:xfrm>
          <a:off x="921032" y="1531429"/>
          <a:ext cx="10515600" cy="360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89689123"/>
                    </a:ext>
                  </a:extLst>
                </a:gridCol>
                <a:gridCol w="3173085">
                  <a:extLst>
                    <a:ext uri="{9D8B030D-6E8A-4147-A177-3AD203B41FA5}">
                      <a16:colId xmlns:a16="http://schemas.microsoft.com/office/drawing/2014/main" val="296708588"/>
                    </a:ext>
                  </a:extLst>
                </a:gridCol>
                <a:gridCol w="2084715">
                  <a:extLst>
                    <a:ext uri="{9D8B030D-6E8A-4147-A177-3AD203B41FA5}">
                      <a16:colId xmlns:a16="http://schemas.microsoft.com/office/drawing/2014/main" val="42608407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8077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da-DK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Request</a:t>
                      </a:r>
                      <a:r>
                        <a:rPr lang="da-DK" dirty="0"/>
                        <a:t>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9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/</a:t>
                      </a:r>
                      <a:r>
                        <a:rPr lang="da-DK" dirty="0" err="1"/>
                        <a:t>api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cards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Creates</a:t>
                      </a:r>
                      <a:r>
                        <a:rPr lang="da-DK" dirty="0"/>
                        <a:t> a new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5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/</a:t>
                      </a:r>
                      <a:r>
                        <a:rPr lang="da-DK" dirty="0" err="1"/>
                        <a:t>api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cards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(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Returns all the </a:t>
                      </a:r>
                      <a:r>
                        <a:rPr lang="da-DK" dirty="0" err="1"/>
                        <a:t>cards</a:t>
                      </a:r>
                      <a:r>
                        <a:rPr lang="da-DK" dirty="0"/>
                        <a:t> for a </a:t>
                      </a:r>
                      <a:r>
                        <a:rPr lang="da-DK" dirty="0" err="1"/>
                        <a:t>specific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collection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6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/</a:t>
                      </a:r>
                      <a:r>
                        <a:rPr lang="da-DK" dirty="0" err="1"/>
                        <a:t>api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cards</a:t>
                      </a:r>
                      <a:r>
                        <a:rPr lang="da-DK" dirty="0"/>
                        <a:t>/: </a:t>
                      </a:r>
                      <a:r>
                        <a:rPr lang="da-DK" dirty="0" err="1"/>
                        <a:t>cardId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da-DK" dirty="0">
                          <a:effectLst/>
                        </a:rPr>
                      </a:br>
                      <a:r>
                        <a:rPr lang="da-DK" dirty="0">
                          <a:effectLst/>
                        </a:rPr>
                        <a:t>(</a:t>
                      </a:r>
                      <a:r>
                        <a:rPr lang="da-DK" dirty="0" err="1">
                          <a:effectLst/>
                        </a:rPr>
                        <a:t>empty</a:t>
                      </a:r>
                      <a:r>
                        <a:rPr lang="da-DK" dirty="0">
                          <a:effectLst/>
                        </a:rPr>
                        <a:t>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specified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cards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/: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Edits the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specified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cards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/: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 the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specified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2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2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77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DF68-3482-4D84-ACC5-29C58861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Server Routes for Authorization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AFB32B-9368-4482-A2A1-531383BDD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09510"/>
              </p:ext>
            </p:extLst>
          </p:nvPr>
        </p:nvGraphicFramePr>
        <p:xfrm>
          <a:off x="888274" y="1531429"/>
          <a:ext cx="10548358" cy="333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658">
                  <a:extLst>
                    <a:ext uri="{9D8B030D-6E8A-4147-A177-3AD203B41FA5}">
                      <a16:colId xmlns:a16="http://schemas.microsoft.com/office/drawing/2014/main" val="1489689123"/>
                    </a:ext>
                  </a:extLst>
                </a:gridCol>
                <a:gridCol w="3173085">
                  <a:extLst>
                    <a:ext uri="{9D8B030D-6E8A-4147-A177-3AD203B41FA5}">
                      <a16:colId xmlns:a16="http://schemas.microsoft.com/office/drawing/2014/main" val="296708588"/>
                    </a:ext>
                  </a:extLst>
                </a:gridCol>
                <a:gridCol w="2084715">
                  <a:extLst>
                    <a:ext uri="{9D8B030D-6E8A-4147-A177-3AD203B41FA5}">
                      <a16:colId xmlns:a16="http://schemas.microsoft.com/office/drawing/2014/main" val="42608407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8077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</a:t>
                      </a:r>
                      <a:r>
                        <a:rPr lang="da-DK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Request</a:t>
                      </a:r>
                      <a:r>
                        <a:rPr lang="da-DK" dirty="0"/>
                        <a:t>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9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password,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5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(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password }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6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Authorization: </a:t>
                      </a:r>
                      <a:r>
                        <a:rPr lang="da-DK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Bearer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JWT &gt;</a:t>
                      </a:r>
                      <a:endParaRPr lang="da-DK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59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2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2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34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Help My Memory An extension of your brain</vt:lpstr>
      <vt:lpstr>PowerPoint Presentation</vt:lpstr>
      <vt:lpstr>Create new collection Select which kind of collection</vt:lpstr>
      <vt:lpstr>In a normal Collection</vt:lpstr>
      <vt:lpstr>Password – show and hide</vt:lpstr>
      <vt:lpstr>Upload image to Collections</vt:lpstr>
      <vt:lpstr>Server Routes for Collections</vt:lpstr>
      <vt:lpstr>Server Routes for Cards</vt:lpstr>
      <vt:lpstr>Server Routes for Authorization</vt:lpstr>
      <vt:lpstr>React Pages Overview</vt:lpstr>
      <vt:lpstr>React Component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Bennetsen</dc:creator>
  <cp:lastModifiedBy>Bo Bennetsen</cp:lastModifiedBy>
  <cp:revision>1</cp:revision>
  <dcterms:created xsi:type="dcterms:W3CDTF">2022-03-01T14:37:37Z</dcterms:created>
  <dcterms:modified xsi:type="dcterms:W3CDTF">2022-03-03T14:06:07Z</dcterms:modified>
</cp:coreProperties>
</file>