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62" r:id="rId2"/>
    <p:sldId id="263" r:id="rId3"/>
    <p:sldId id="261" r:id="rId4"/>
    <p:sldId id="260" r:id="rId5"/>
    <p:sldId id="257" r:id="rId6"/>
    <p:sldId id="258" r:id="rId7"/>
    <p:sldId id="259" r:id="rId8"/>
  </p:sldIdLst>
  <p:sldSz cx="2725738" cy="5432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59"/>
  </p:normalViewPr>
  <p:slideViewPr>
    <p:cSldViewPr snapToGrid="0" snapToObjects="1">
      <p:cViewPr>
        <p:scale>
          <a:sx n="312" d="100"/>
          <a:sy n="312" d="100"/>
        </p:scale>
        <p:origin x="632" y="-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5:53:08.2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936 195 24575,'-5'0'0,"3"-1"0,-1 1 0,2-1 0,-2 0 0,1 1 0,0-1 0,0 1 0,-1 0 0,1 0 0,0-1 0,0 1 0,-1-2 0,1 1 0,1 0 0,-1 0 0,0-1 0,0 2 0,-1-3 0,0 3 0,-1-2 0,2 1 0,0-1 0,-2 0 0,2 2 0,-3-2 0,1 0 0,-1 0 0,0 0 0,0 0 0,-4-1 0,3 2 0,-4-3 0,4 3 0,0-2 0,1 0 0,1 2 0,-1-1 0,3 0 0,-2 1 0,2-1 0,0 2 0,0-1 0,-1 0 0,1 1 0,0-2 0,0 1 0,1-1 0,-1 2 0,0-1 0,0 0 0,0 1 0,0-2 0,-2 0 0,0 0 0,0-1 0,0 1 0,0-2 0,-1 2 0,1-2 0,-1 1 0,1 1 0,0 0 0,1-1 0,-1 1 0,2-1 0,-2 1 0,2 1 0,0-1 0,-1 0 0,1 1 0,0-1 0,-1 2 0,1-2 0,0 2 0,0-3 0,-1 3 0,1-2 0,0 2 0,-1-2 0,1 1 0,0-1 0,-1 0 0,1 2 0,0-1 0,-1 0 0,1 1 0,0-2 0,0 1 0,0-1 0,0 2 0,1-1 0,-1 0 0,-1 1 0,2-2 0,-1 1 0,1-1 0,-2 2 0,1-1 0,-1 0 0,0 1 0,-1-2 0,2 1 0,0-1 0,-1 2 0,0-2 0,0 2 0,0-3 0,0 3 0,1-1 0,0 0 0,0 1 0,-1-1 0,1 0 0,-1 0 0,0 0 0,0 1 0,0-1 0,1 1 0,0-1 0,-1 1 0,1-1 0,0 1 0,0-1 0,-1 1 0,1 0 0,0 0 0,-1 0 0,1 0 0,0 0 0,0 0 0,-1 0 0,1 0 0,0 0 0,0 0 0,-1 0 0,1 0 0,0 0 0,0 0 0,1 1 0,-1-1 0,1 2 0,-2-2 0,1 1 0,1 0 0,-1-1 0,1 1 0,0 0 0,-1 0 0,0 0 0,0-1 0,0 1 0,0 0 0,0-1 0,1 1 0,-1-1 0,1 2 0,-2-2 0,1 2 0,-1-2 0,0 1 0,-1 0 0,1 0 0,0 0 0,-1 0 0,1-1 0,-1 1 0,1-1 0,0 1 0,0-1 0,0 2 0,1-1 0,0-1 0,0 1 0,-1-1 0,1 1 0,0-1 0,0 1 0,-1-1 0,1 0 0,0 1 0,0-1 0,-1 1 0,1-1 0,0 0 0,-1 0 0,1 0 0,0 0 0,0 0 0,-1 0 0,1 1 0,0-1 0,-1 1 0,1-1 0,0 0 0,-1 0 0,1 0 0,0 0 0,0 0 0,0 0 0,-1 0 0,1 0 0,0 0 0,0 0 0,-1 0 0,1 0 0,0 0 0,-1 0 0,1 0 0,0 0 0,0 0 0,-1 0 0,1 0 0,0 0 0,0 0 0,-1 0 0,1 0 0,0 0 0,0 0 0,0 0 0,-1-1 0,1 1 0,0-1 0,0 0 0,0 0 0,0-1 0,0 1 0,2-1 0,-2 2 0,2-2 0,-2 1 0,1 0 0,-1 0 0,0 1 0,2-2 0,-2 2 0,1-2 0,-2 2 0,1-2 0,0 1 0,-1-1 0,0 1 0,0 0 0,0-2 0,0 3 0,1-2 0,0 2 0,1-2 0,-2 1 0,2-1 0,-1 2 0,1-2 0,-1 2 0,1-1 0,0 0 0,-1 1 0,1-2 0,-2 2 0,2-2 0,-1 1 0,1 0 0,-1 0 0,-1 1 0,1-2 0,0 2 0,-1-2 0,0 1 0,0-1 0,0 1 0,-1 0 0,2-1 0,-3 2 0,2-3 0,0 2 0,0 0 0,1-1 0,0 2 0,-1-1 0,1 1 0,0-1 0,0 0 0,0 0 0,0 1 0,0 0 0,0 0 0,-1 0 0,1 0 0,0 0 0,0 0 0,0 0 0,-1 0 0,1 1 0,0 0 0,0 0 0,0 0 0,-1-1 0,2 2 0,-1-2 0,1 1 0,0 0 0,-1-1 0,1 1 0,-2 0 0,1-1 0,0 2 0,0-2 0,0 2 0,0-1 0,-1 1 0,1-2 0,0 1 0,1 0 0,-1-1 0,0 1 0,0 0 0,0 0 0,0 0 0,1 1 0,-1-1 0,1 1 0,-1-2 0,2 2 0,-2-2 0,1 1 0,0 0 0,-1-1 0,1 2 0,-2-2 0,1 2 0,0-2 0,0 1 0,1 0 0,-1-1 0,1 1 0,-2-1 0,2 1 0,-1 0 0,1-1 0,0 1 0,-1 0 0,1 0 0,-1 0 0,1-1 0,-1 1 0,1 0 0,-1-1 0,1 1 0,0 0 0,-1-1 0,1 2 0,-1-2 0,-1 1 0,2 0 0,-1 0 0,1 0 0,-1-1 0,1 1 0,-1-1 0,1 1 0,-2-1 0,1 0 0,0 0 0,0 1 0,-1-1 0,1 1 0,0-1 0,0 0 0,-1 0 0,1 0 0,0 0 0,0 0 0,0 0 0,0 0 0,0 0 0,-1 0 0,1 0 0,0 0 0,0 0 0,0 0 0,-1 0 0,1 0 0,0 0 0,0 0 0,-1 0 0,1 0 0,0 0 0,0 0 0,-1 0 0,1 0 0,-1 0 0,0-1 0,1 1 0,0-1 0,1 0 0,-1 1 0,1-1 0,-1 0 0,-1 1 0,1-1 0,1 0 0,-1 0 0,1 0 0,0 0 0,0 0 0,2 0 0,0 0 0,1 1 0,0 0 0,0 0 0,-1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1.9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28 24575,'-3'0'0,"0"0"0,0 0 0,1 0 0,1-1 0,0 0 0,0 0 0,1-1 0,-2 1 0,2-2 0,-2 2 0,2-1 0,-2 1 0,1 0 0,1-1 0,-2 1 0,1 0 0,-1 0 0,0 1 0,0 0 0,-1-1 0,1 1 0,0-1 0,1 0 0,-1 0 0,1 0 0,-1 1 0,0-1 0,-1 0 0,1 1 0,0 0 0,0 0 0,0 0 0,-1 0 0,1-1 0,-1 1 0,0-1 0,0 1 0,1 0 0,-1 0 0,1 0 0,0 0 0,-1 0 0,1 0 0,0 0 0,0 0 0,0 0 0,-1 0 0,1 0 0,0 0 0,0 0 0,0 0 0,0 0 0,-1 0 0,1 0 0,0 0 0,0 0 0,1 1 0,-1 0 0,1 1 0,-1 0 0,1 0 0,-1 0 0,1 0 0,-1-1 0,1 1 0,0 0 0,-1 0 0,2 0 0,-2-1 0,1 0 0,0 0 0,-1-1 0,0 1 0,1 0 0,-1 0 0,1 0 0,-1 0 0,0 0 0,1 0 0,-1-1 0,2 2 0,-2-2 0,0 1 0,0 0 0,0-1 0,1 2 0,-1-2 0,1 1 0,-1 0 0,-1-1 0,1 1 0,1 0 0,-1-1 0,1 1 0,0 0 0,-1 0 0,0 0 0,0 0 0,0-1 0,0 1 0,-1 0 0,1-1 0,0 1 0,0-1 0,0 1 0,0-1 0,1 1 0,-1-1 0,0 1 0,-1-1 0,1 1 0,0-1 0,0 1 0,0 0 0,0 0 0,-1-1 0,1 0 0,0 0 0,0 0 0,0 0 0,0 0 0,0 0 0,-1 0 0,1 0 0,0 0 0,0 0 0,0 0 0,0 0 0,0 0 0,-1 0 0,1 0 0,0 0 0,0 0 0,0 0 0,1-1 0,-1 0 0,2-1 0,-2 2 0,1-2 0,-1 2 0,2-2 0,-2 2 0,2-2 0,-2 2 0,2-2 0,-1 2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1.9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41 24575,'4'0'0,"-1"0"0,-1 0 0,0 0 0,0 0 0,-1-2 0,1 2 0,-1-2 0,1 1 0,-1-1 0,0 0 0,0 0 0,-1 1 0,1-1 0,-1 0 0,0 0 0,1 1 0,0-1 0,1 2 0,-2-2 0,2 2 0,-2-3 0,2 3 0,-1-1 0,0 0 0,1 1 0,-1-1 0,1 1 0,0-1 0,0 1 0,-1-1 0,1 1 0,0 0 0,0 0 0,0-1 0,0 0 0,-1 0 0,1 1 0,-1-1 0,1 1 0,-1-1 0,1 1 0,0 0 0,0 0 0,0 0 0,1 0 0,-1 0 0,0 0 0,0 0 0,0 0 0,0 0 0,0 0 0,0 0 0,0 0 0,0 0 0,-1-1 0,1 1 0,0-1 0,0 1 0,0 0 0,0 0 0,0 0 0,0 0 0,0 0 0,0 0 0,0-1 0,0 1 0,-1-1 0,1 1 0,0 0 0,0 0 0,0 0 0,0 0 0,0 0 0,0 0 0,0 0 0,1 0 0,-1 0 0,0 0 0,0 0 0,0 0 0,0 0 0,-1 1 0,1-1 0,-2 2 0,2-2 0,-1 1 0,1-1 0,0 0 0,0 0 0,0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1.9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778 82 24575,'1'-4'0,"1"1"0,-1 1 0,1 1 0,-2-1 0,2 1 0,-2-2 0,1 1 0,-2 1 0,0 0 0,-3 1 0,2 0 0,-3 0 0,2 1 0,-1 0 0,1 1 0,0 0 0,0-1 0,1 1 0,0 0 0,0 0 0,0-2 0,3 0 0,1-1 0,1-2 0,2 2 0,-3-1 0,0 2 0,0-2 0,1 1 0,-1-1 0,0 2 0,0-1 0,1 0 0,-3 1 0,-3-1 0,1 1 0,-3 1 0,2 0 0,0 2 0,0-1 0,1-1 0,1 0 0,4-3 0,-1 0 0,5-1 0,-2 0 0,2 1 0,-2-1 0,1 2 0,-4-1 0,0 2 0,-2-1 0,-2 2 0,-1 0 0,-1 1 0,1 1 0,1-1 0,2-1 0,1 0 0,3-1 0,1 0 0,0 0 0,0 0 0,0 0 0,0 0 0,0 0 0,-1 0 0,-1 0 0,0 0 0,-2 1 0,0 0 0,-1 3 0,0 0 0,0 1 0,-1 1 0,-1-2 0,-1 3 0,0-5 0,0 2 0,1-2 0,2 0 0,-1-2 0,3-2 0,0-1 0,1-1 0,-1 3 0,-1 1 0,-2 2 0,-1 0 0,1-1 0,2-5 0,0 1 0,3-1 0,-2 1 0,0 1 0,-1 2 0,-3 1 0,0 1 0,-1 1 0,0-2 0,2-3 0,0-1 0,1-3 0,1 0 0,1 0 0,0 1 0,1 0 0,-1 1 0,1 0 0,-2 2 0,-1 1 0,-3 0 0,0 1 0,-2 0 0,0 1 0,0 0 0,1 2 0,-1-2 0,2 1 0,0-2 0,1 1 0,-1-1 0,1 0 0,0 0 0,0 0 0,-1 0 0,1 0 0,1 1 0,-1 0 0,2 0 0,-1 1 0,0-1 0,1 1 0,-1-1 0,1 1 0,-1-1 0,0 1 0,-1-2 0,2 2 0,-2-2 0,1 1 0,-1-1 0,0 0 0,0 0 0,-1 0 0,3 0 0,4 0 0,0 0 0,4-1 0,-3 1 0,1-1 0,-1 1 0,0 0 0,0 0 0,-1 0 0,1 0 0,-3 0 0,2 0 0,-2 0 0,0 0 0,1 0 0,-1 0 0,0 0 0,1 0 0,-1 0 0,0 0 0,0 0 0,1 0 0,-1 0 0,0 0 0,0 0 0,-1 1 0,1-1 0,-1 2 0,0-1 0,0 0 0,-1 1 0,2 0 0,-1-1 0,0 1 0,1-1 0,-1 1 0,1-1 0,0 1 0,0-1 0,-2 1 0,2-1 0,-2 1 0,2-1 0,-2 1 0,2 0 0,-1-1 0,-1 1 0,2-1 0,-2 1 0,1 1 0,0-2 0,-1 1 0,1-1 0,-1 1 0,0 1 0,0-1 0,0 0 0,0 0 0,1-1 0,0 0 0,0-1 0,-4 0 0,0 0 0,-1-1 0,-1-1 0,2-1 0,-1 0 0,2 0 0,0 1 0,0 1 0,2-1 0,-1 0 0,0 1 0,1-1 0,-1 1 0,1-1 0,0-2 0,0 2 0,0-2 0,0 2 0,0-1 0,0 0 0,-1-1 0,0 1 0,-1 0 0,2 0 0,-2 1 0,2 0 0,-2 0 0,1 0 0,0 1 0,1-1 0,0 0 0,0 0 0,0 0 0,0-1 0,1 2 0,0-1 0,1 2 0,-2-2 0,2 2 0,-2-2 0,2 1 0,-1-1 0,1 2 0,-1-2 0,1 2 0,0-1 0,0 0 0,1 1 0,-1-2 0,0 2 0,0-1 0,1 1 0,-1-1 0,0 1 0,0 0 0,1 0 0,-1 0 0,0 0 0,0 0 0,0 0 0,0 0 0,0 1 0,0 0 0,-2 2 0,1-1 0,-1 0 0,0 0 0,0 1 0,0-1 0,0 0 0,0 0 0,0 1 0,0-1 0,0 0 0,0 0 0,0 0 0,0 1 0,0-1 0,0 0 0,0 0 0,0 1 0,0-1 0,0 0 0,0 0 0,0 0 0,0 0 0,0 1 0,0-1 0,0 0 0,0 0 0,-2-1 0,1-1 0,0-1 0,1-2 0,0 1 0,-1 1 0,-1-4 0,1 3 0,-1-2 0,1 2 0,0-2 0,0 1 0,1-1 0,-2 1 0,2 0 0,-1 1 0,0-1 0,1 1 0,-2 0 0,2 0 0,0-1 0,0 1 0,0 2 0,0 2 0,0 3 0,0 0 0,0 0 0,0-3 0,0 0 0,0 0 0,0 1 0,0-1 0,0 0 0,0 1 0,0-1 0,0 0 0,0 0 0,0 1 0,0-1 0,0 0 0,0 0 0,0 0 0,2-1 0,-2 1 0,2-2 0,-1 2 0,1-1 0,0-1 0,-1 1 0,1 0 0,-1 1 0,0-1 0,1 1 0,0 0 0,0 0 0,0 0 0,0 0 0,0-1 0,1-1 0,0 0 0,-1 0 0,2 0 0,-2 0 0,-1 1 0,1-1 0,-1 1 0,2-1 0,-2 1 0,1-1 0,-1 1 0,1-1 0,-1 1 0,0 0 0,0 1 0,0-1 0,1 0 0,-1 2 0,1-1 0,-2 0 0,2-1 0,-2 1 0,1-1 0,0 1 0,0 0 0,-1 1 0,0-1 0,1-1 0,0 1 0,0-3 0,-2 0 0,-1-1 0,0-1 0,0 2 0,0-1 0,0 0 0,0 0 0,2 0 0,-2 1 0,2-1 0,-2 0 0,1-1 0,0 1 0,0 0 0,1-1 0,-2 1 0,1 0 0,0 0 0,-1 1 0,2-1 0,-2 1 0,2-1 0,-2 2 0,1-2 0,0 1 0,0 0 0,1-1 0,-1 1 0,0 0 0,1-1 0,-2 0 0,1 1 0,0-1 0,-1 2 0,1-2 0,-1 2 0,2-2 0,-2 1 0,2-1 0,-2 2 0,1-1 0,-1 1 0,0 0 0,0 0 0,-1 0 0,1 0 0,0 0 0,0 0 0,0 0 0,-2 0 0,2 0 0,-1-1 0,1 1 0,-1-1 0,1 0 0,0 1 0,-1-1 0,1 1 0,0 0 0,0-1 0,-1 0 0,1-1 0,0 2 0,-1-1 0,1 1 0,1-1 0,-1 1 0,1-1 0,-2 1 0,1 0 0,0-1 0,-1 0 0,0 0 0,0 1 0,0 0 0,0 0 0,0 0 0,0-1 0,0 1 0,1-1 0,0 1 0,-1 0 0,1-1 0,0 1 0,-2-1 0,2 1 0,-2 0 0,2-1 0,0 1 0,-1-1 0,1 1 0,0 0 0,0 0 0,0 0 0,0 0 0,0 0 0,-1 0 0,1 0 0,0 0 0,0 0 0,0 0 0,0 0 0,-1 1 0,1-1 0,0 1 0,0-1 0,0 0 0,-1 1 0,1-1 0,0 1 0,0-1 0,-1 1 0,1-1 0,0 1 0,-1-1 0,1 0 0,0 0 0,-1 0 0,1 0 0,0 0 0,0 0 0,-1 0 0,1 0 0,0 0 0,0 0 0,0 0 0,0 0 0,-1 0 0,1 0 0,0 0 0,0 0 0,0 0 0,0 0 0,0 0 0,1-1 0,-1 1 0,1-2 0,-1 1 0,1-1 0,-1 1 0,0 0 0,0 0 0,0 1 0,-1-2 0,1 0 0,0 1 0,0-1 0,-1 2 0,1-1 0,0 0 0,0 1 0,0-2 0,-1 1 0,1 0 0,0 1 0,1-1 0,-1 1 0,1-1 0,-1 1 0,-1 0 0,1 0 0,0 0 0,0 0 0,0 0 0,0 0 0,-1 0 0,1 0 0,0 0 0,0 0 0,0 0 0,0 0 0,0 0 0,-1 0 0,1 0 0,0 0 0,0 0 0,0 0 0,-2 0 0,2 0 0,-2 0 0,2 0 0,0 0 0,-1 0 0,1 0 0,0 0 0,0 0 0,-1 0 0,1 0 0,0 0 0,-1 0 0,1 0 0,0 0 0,0 0 0,-1 0 0,1 0 0,-1 1 0,0-1 0,0 1 0,1-1 0,0 0 0,-1 0 0,2 1 0,-1 0 0,1 0 0,-1-1 0,0 0 0,-1 0 0,1 0 0,0 0 0,0 0 0,-1 1 0,1-1 0,0 1 0,0-1 0,-1 0 0,1 0 0,0 0 0,-1 0 0,1 1 0,0-1 0,0 1 0,0-1 0,-1 0 0,1 0 0,0 0 0,0 1 0,-1-1 0,1 1 0,0-1 0,0 0 0,0 0 0,-1 0 0,1 0 0,0 0 0,0 0 0,-1 0 0,1 0 0,0 0 0,-1 0 0,1 0 0,0 0 0,-1 0 0,1 0 0,0 0 0,0 0 0,0 0 0,-1 0 0,1 0 0,0 0 0,0 0 0,-1 0 0,1 0 0,0 0 0,0 0 0,-1 0 0,1 0 0,0 0 0,0 0 0,0 0 0,-1 0 0,1 0 0,0 0 0,-1 0 0,1 0 0,0 0 0,0 0 0,-1 0 0,1 0 0,0 0 0,0 0 0,-1 0 0,1 0 0,0 0 0,1-1 0,-1 1 0,1-1 0,-1 0 0,-1 1 0,1-1 0,0 1 0,0 0 0,0-1 0,0 0 0,1 0 0,-1 0 0,-1 1 0,1-1 0,0 1 0,-1-1 0,1 1 0,0-2 0,-1 1 0,1-1 0,0 2 0,0-1 0,0 0 0,0 1 0,1-1 0,-1 0 0,0 0 0,-1-1 0,1 0 0,0 2 0,-1-1 0,1 0 0,1 0 0,-1 0 0,1-1 0,-2 1 0,2-1 0,-1 2 0,1-2 0,-1 2 0,1-2 0,-1 2 0,1-1 0,-2 1 0,1 0 0,0 0 0,0 0 0,0 0 0,0 0 0,-1 0 0,1 0 0,0 0 0,0 0 0,-1 0 0,1 0 0,0 0 0,-2 0 0,2 0 0,-2 0 0,1 0 0,0 0 0,-2 0 0,3 0 0,-3 0 0,2 0 0,-2 0 0,3 0 0,-2 0 0,2 0 0,0 0 0,-2 0 0,2 0 0,-2 0 0,2 0 0,-1 0 0,1 0 0,0 0 0,-1 0 0,1 0 0,0 0 0,0 0 0,-1 0 0,1 0 0,0 0 0,0 0 0,0 1 0,0-1 0,1 1 0,-1 0 0,0-1 0,-1 1 0,1-1 0,0 0 0,1 1 0,-1-1 0,0 1 0,0 0 0,0-1 0,0 1 0,-1 0 0,1 0 0,0 1 0,0-2 0,-1 1 0,1 0 0,0-1 0,0 2 0,0-2 0,2 2 0,-2-1 0,2 1 0,-2-2 0,2 2 0,-2-2 0,1 2 0,-1-2 0,1 2 0,0-1 0,-1 1 0,1-1 0,-2 1 0,1-1 0,1 1 0,-1-2 0,1 2 0,-1-2 0,-1 1 0,1 0 0,0-1 0,-1 2 0,1-1 0,-1 1 0,0-2 0,-1 2 0,2-2 0,0 1 0,-2 1 0,2-2 0,-2 1 0,2-1 0,-1 0 0,1 1 0,0-1 0,0 1 0,-1-1 0,1 0 0,0 0 0,-1 0 0,1 0 0,0 0 0,0 0 0,-1 0 0,1 0 0,0 0 0,0 0 0,-1 0 0,1 0 0,0 0 0,1-1 0,0 0 0,1-1 0,0 0 0,-1 1 0,1-1 0,-1 1 0,1-2 0,-1 2 0,0-1 0,0 1 0,1-1 0,-1 1 0,1-1 0,-2 2 0,1-1 0,0 0 0,-1 0 0,1 0 0,0 0 0,-1 1 0,1-1 0,-2 0 0,1 1 0,1-2 0,-1 2 0,3-1 0,0 2 0,1-1 0,1 2 0,-1-1 0,1 1 0,-1 0 0,0 0 0,0-2 0,1 2 0,-1-2 0,0 1 0,0 0 0,1-1 0,0 1 0,0-1 0,1 0 0,0 0 0,0 0 0,1 0 0,-1 0 0,1 0 0,0 0 0,-2 0 0,2 0 0,-1 0 0,0 0 0,-1 0 0,1 0 0,-2 0 0,2 0 0,-2 0 0,0 0 0,1 0 0,-1 0 0,0-1 0,1 1 0,-1-1 0,0 0 0,0 1 0,1-1 0,-1 0 0,0 0 0,0 0 0,1 1 0,-1-1 0,0 1 0,0-1 0,0 0 0,0 1 0,-3-1 0,-1 1 0,0 0 0,-3 1 0,3 0 0,-2 2 0,2-2 0,0 1 0,0-2 0,3 1 0,0-2 0,3 0 0,-1-2 0,2 1 0,-2 0 0,1-1 0,-1 1 0,1 1 0,-1-1 0,0 1 0,0-1 0,0 2 0,0-2 0,1 2 0,-1-2 0,1 0 0,-1 1 0,0-1 0,0 1 0,-1-1 0,2 0 0,-2 2 0,2-2 0,-2 2 0,1-3 0,-1 3 0,0-1 0,0 0 0,1 1 0,-1-1 0,0 0 0,0 1 0,0-1 0,0 1 0,1-1 0,-1 0 0,0 0 0,0 1 0,0 0 0,1 0 0,-1 0 0,0 0 0,0 0 0,0 0 0,0 0 0,1 0 0,-1 0 0,0 0 0,0 0 0,0 0 0,0 0 0,0 0 0,0 0 0,1 0 0,-1 0 0,0 0 0,0 0 0,0 0 0,0 0 0,1 0 0,-1 0 0,0 0 0,-1 1 0,1 0 0,-2 1 0,2-1 0,-1 1 0,2 0 0,-1 0 0,-1 1 0,1-2 0,-2 1 0,2-1 0,-2 1 0,2 0 0,-2 1 0,2-2 0,-1 1 0,0-1 0,0 1 0,-1 0 0,2 1 0,-2-1 0,1 0 0,0-1 0,-1 1 0,2-1 0,0 1 0,0-1 0,0 1 0,0-1 0,1 1 0,-1-1 0,0 1 0,1-2 0,-1 1 0,0 0 0,2-1 0,-1 2 0,1-1 0,1 1 0,-1-1 0,1 1 0,0 0 0,0-2 0,-1 2 0,0-1 0,0 0 0,1-1 0,0 0 0,0 0 0,0 0 0,0 0 0,-1 1 0,1-1 0,-3 1 0,3-1 0,0 0 0,0 0 0,0 0 0,0 0 0,-3 0 0,3 0 0,-2 0 0,0 0 0,-1 0 0,1 0 0,-1 0 0,0 0 0,1 0 0,-1 0 0,0 0 0,0 0 0,2 0 0,-2 0 0,2 0 0,-2 0 0,0 0 0,2 0 0,-1 0 0,1-1 0,-1 0 0,2-1 0,-3 2 0,3-2 0,-3 1 0,2-1 0,-1 2 0,0-2 0,1 2 0,-2-2 0,0 1 0,0-1 0,1 2 0,-1-2 0,0 2 0,-1-2 0,1 1 0,-1 0 0,2 1 0,-1 0 0,-1-1 0,1 1 0,-1-1 0,1 0 0,1 1 0,-1-1 0,0 1 0,0 0 0,0-1 0,-1 1 0,1-1 0,0 1 0,-1-1 0,1 0 0,-1 0 0,2 1 0,-1 0 0,0 0 0,0 0 0,0 0 0,0 0 0,1 0 0,-1-1 0,0 1 0,1-1 0,-1 1 0,0-1 0,0 1 0,1-1 0,-1 1 0,0 0 0,0 0 0,1 0 0,-2-1 0,1 1 0,-1-2 0,1 2 0,0 0 0,0 0 0,0 0 0,0 0 0,1 0 0,-1 0 0,0 0 0,0 0 0,0 0 0,0 0 0,0 0 0,0 0 0,0 0 0,0 0 0,1 0 0,-1 0 0,0 0 0,0 0 0,0 0 0,1 0 0,-1 0 0,0-1 0,0 1 0,1-1 0,-1 1 0,0 0 0,0 0 0,0 0 0,1 0 0,-1 0 0,0 0 0,0 0 0,1 0 0,-1 0 0,0 0 0,0 0 0,1 0 0,-1 0 0,0 0 0,0 0 0,1 0 0,-1 0 0,0 0 0,1 0 0,-1 0 0,0 0 0,0 0 0,0 0 0,0 0 0,1 0 0,-1 0 0,0 0 0,0 0 0,0 0 0,0 0 0,1 0 0,-1 0 0,0 0 0,0 0 0,0 0 0,0 0 0,0 0 0,0 0 0,0 0 0,1 0 0,-1 0 0,0 0 0,0 0 0,0 0 0,0 0 0,0 0 0,0 0 0,1 0 0,-1 0 0,0 0 0,0 0 0,0 0 0,1 1 0,-1-1 0,0 1 0,-1 0 0,1 0 0,-2 1 0,2-2 0,-2 2 0,2-2 0,0 2 0,0-2 0,0 2 0,0-2 0,-1 2 0,0 0 0,-1 0 0,0 0 0,0 0 0,0 0 0,-1 1 0,0-2 0,-3 0 0,1-1 0,-2 0 0,3 0 0,-2 0 0,2 0 0,-2 0 0,2 0 0,0 0 0,-1 0 0,1 0 0,0 0 0,-1 0 0,1 0 0,0 0 0,0 0 0,-1 0 0,1-1 0,0-1 0,-1 1 0,1 0 0,0 0 0,0 1 0,0-2 0,0 2 0,1-2 0,-1 1 0,0-1 0,0 2 0,1-2 0,-1 2 0,0-1 0,1 0 0,-1 1 0,1-1 0,-2 1 0,2-1 0,-1 0 0,1 0 0,-1 1 0,0 0 0,0 0 0,-1 0 0,1 0 0,0 0 0,0 0 0,0 0 0,-1 0 0,1 0 0,0 0 0,0 0 0,-1 0 0,1 0 0,0 0 0,0 0 0,-1 0 0,1 0 0,0 0 0,-1 0 0,1 0 0,0 0 0,0 0 0,-1 0 0,1 0 0,0 0 0,-1 0 0,1 0 0,0 0 0,0 0 0,-1 0 0,1 0 0,0 0 0,-1 0 0,1 0 0,0 0 0,-1 0 0,1 0 0,0 0 0,-1 0 0,1 0 0,-1 0 0,0 1 0,-1 0 0,1 0 0,0 0 0,0-1 0,1 1 0,0 0 0,0-1 0,2 0 0,-1-1 0,2-1 0,0 0 0,2-1 0,-1 1 0,1 1 0,1-3 0,1 4 0,0-4 0,0 3 0,0 0 0,0-2 0,-1 3 0,0-1 0,-2 1 0,0-1 0,0 1 0,1-1 0,-1 1 0,0 0 0,0 0 0,1 0 0,-1 0 0,0 0 0,1 0 0,-1 0 0,0 0 0,0 0 0,1 0 0,-1 0 0,0 0 0,0 0 0,1 0 0,-1 0 0,0 0 0,0 0 0,0 0 0,0 0 0,0 1 0,0-1 0,-2 2 0,1-1 0,0 1 0,-1 1 0,1-1 0,0 0 0,-1 0 0,2 0 0,-2 0 0,2 0 0,-1 0 0,1-1 0,-2 1 0,1 0 0,-1 0 0,0 1 0,0-1 0,0 0 0,0 0 0,0 0 0,-1-1 0,0 0 0,-2-1 0,0 1 0,-1 0 0,0 0 0,-1-1 0,1 1 0,1-1 0,-2 1 0,1-1 0,0 0 0,-1 0 0,2 2 0,-1-2 0,-1 1 0,2-1 0,-1 0 0,1 0 0,-2 0 0,1 0 0,1 0 0,-2 0 0,1 0 0,0 0 0,-1 0 0,2 0 0,-2 0 0,-2 0 0,2 0 0,-3 0 0,2 0 0,-2 0 0,1 0 0,-1 0 0,0-3 0,0 3 0,-3-5 0,4 3 0,-2-2 0,5 3 0,0-2 0,3 1 0,0-1 0,1 1 0,0-2 0,2 2 0,1-2 0,1 1 0,1 1 0,-1 0 0,-1-1 0,2 1 0,-1-1 0,1 2 0,-1-1 0,0 0 0,-1 1 0,2 0 0,-3 0 0,2 0 0,-2 0 0,0 1 0,1 0 0,-1 0 0,0 0 0,0 0 0,0 0 0,0 0 0,1 1 0,-2 1 0,0 0 0,0 0 0,-1 0 0,1 0 0,-1 1 0,0-1 0,0 0 0,0 0 0,0 1 0,0-1 0,0 0 0,0 0 0,0 0 0,-1-1 0,1 1 0,-2-1 0,0-1 0,0 0 0,0 0 0,0 1 0,0 0 0,-1 0 0,1-1 0,0 0 0,-1 0 0,1 0 0,0 0 0,0 0 0,-1 0 0,1 0 0,0 0 0,-1 0 0,3 0 0,3 0 0,1 0 0,4 0 0,-4 0 0,3 0 0,-5 1 0,2 0 0,-2 1 0,0 0 0,2 1 0,-2-2 0,2 1 0,-2-2 0,2 3 0,-2-3 0,3 1 0,-1 0 0,1-1 0,0 1 0,0 1 0,1-1 0,1 1 0,3-1 0,-1 0 0,2-1 0,0 3 0,-1-3 0,0 3 0,-2-3 0,1 1 0,-3 0 0,2 0 0,-2 0 0,0-1 0,-2 0 0,1 0 0,-3 0 0,2 0 0,-2 0 0,0 0 0,1 0 0,-1 0 0,0 0 0,0 1 0,1-1 0,0 2 0,0-2 0,3 3 0,-2-3 0,2 2 0,-3-2 0,2 2 0,-2-1 0,0 1 0,0-2 0,-1 2 0,-1-1 0,0 2 0,-1-1 0,-2 0 0,-2-1 0,-3 2 0,-2-3 0,-1 1 0,0 1 0,-4-2 0,-2 3 0,-3-3 0,-2 3 0,4-1 0,-3 0 0,3 1 0,-4-1 0,2 0 0,0 1 0,5-3 0,0 1 0,5-1 0,-1 0 0,6 0 0,-1 0 0,3 0 0,0 0 0,7-2 0,1 0 0,7-4 0,-1 3 0,0-1 0,-2 1 0,2 0 0,-3 0 0,1 1 0,-4 0 0,2 2 0,-2-1 0,0 1 0,-2 0 0,1 0 0,-1 0 0,1 0 0,0 0 0,1 0 0,-1 0 0,3 0 0,-1 0 0,0 0 0,-1 0 0,0 0 0,-1 0 0,0 0 0,-2 0 0,3 0 0,-3 0 0,1 0 0,-1 0 0,-1 0 0,0 0 0,1 0 0,-1 0 0,0 0 0,2 0 0,-2 0 0,2 1 0,-2 0 0,1 1 0,0 0 0,1 1 0,-2-1 0,0 0 0,0 0 0,1 0 0,-1-2 0,0 1 0,0 0 0,1-1 0,0 1 0,0-1 0,0 0 0,-1 0 0,0 1 0,1 0 0,-1 0 0,0-1 0,0 0 0,1 1 0,-1-1 0,0 1 0,1 0 0,-1-1 0,0 2 0,0-2 0,0 1 0,1-1 0,-1 1 0,0-1 0,0 1 0,1 0 0,-1 0 0,0 0 0,2 0 0,-2-1 0,3 2 0,-2-1 0,0 1 0,-1-2 0,1 1 0,-1-1 0,0 1 0,0-1 0,1 1 0,-1-1 0,0 0 0,0 0 0,1 0 0,-1 0 0,0 0 0,0 0 0,-2 0 0,-1 0 0,-3 0 0,0 0 0,0 0 0,0 0 0,2 0 0,-1 0 0,0 0 0,-1 0 0,1 0 0,0 0 0,0 0 0,-1 0 0,2 0 0,-2 0 0,2 0 0,-1 0 0,1 0 0,0 0 0,0 0 0,-1 0 0,1 0 0,0 0 0,-1 0 0,1 0 0,0 0 0,0 0 0,-1 0 0,1 0 0,0 0 0,0 0 0,0 0 0,0 0 0,0 0 0,-1 0 0,1 0 0,0 0 0,0 0 0,0 0 0,0 0 0,-1 0 0,1 0 0,0 0 0,0 0 0,-1 0 0,1 0 0,0 0 0,0 0 0,-1 0 0,1 0 0,0 0 0,0 0 0,-1 0 0,1 0 0,0 0 0,0 0 0,0 0 0,-1 0 0,1 0 0,0 0 0,-1 0 0,1 0 0,0 0 0,0 0 0,-1 0 0,1 0 0,0 0 0,-1 0 0,1 0 0,0 0 0,0 0 0,-1 0 0,1 0 0,0 0 0,-1 0 0,1 0 0,0 0 0,0 0 0,-1 0 0,1 0 0,0 0 0,-2 0 0,2 0 0,-2 0 0,2 0 0,-1 0 0,1 0 0,0 0 0,0 0 0,-1 0 0,1 0 0,0 0 0,0 0 0,-1 0 0,1 0 0,0 0 0,-1 0 0,1 0 0,0 0 0,0 0 0,-1 0 0,1 0 0,0 0 0,0 0 0,-1 0 0,1 0 0,0 0 0,0 0 0,-1 0 0,1 0 0,0 0 0,0 0 0,-1 0 0,1 0 0,0 0 0,0 0 0,0 0 0,-1 0 0,1 0 0,0 0 0,-1 0 0,1 0 0,0 0 0,-1 0 0,1 0 0,-1 0 0,0 0 0,-1 0 0,2 0 0,-1 0 0,0-1 0,-2 1 0,-1-1 0,1 1 0,-3 0 0,3 0 0,0 0 0,0 0 0,-1-1 0,0 0 0,0 0 0,1 1 0,-1 0 0,1 0 0,2 0 0,-2 0 0,1-1 0,-1 1 0,1-1 0,-1 1 0,1-1 0,-1 0 0,0 0 0,0 1 0,0-1 0,-2 1 0,1-1 0,-1-1 0,2 2 0,1-1 0,-1 1 0,3-1 0,-2 1 0,1-1 0,0 1 0,0-1 0,0 0 0,0 0 0,0 1 0,0-1 0,0 1 0,1-1 0,0 1 0,-1 0 0,1-1 0,0 1 0,-1-1 0,1 1 0,0 0 0,0 0 0,-1 0 0,1 0 0,0 0 0,-1-1 0,1 1 0,0-2 0,0 2 0,-1 0 0,1 0 0,-2 0 0,2 0 0,-2-1 0,2 1 0,-2-1 0,2 1 0,-2 0 0,1 0 0,0 0 0,-2 0 0,3 0 0,-3-1 0,1 1 0,0-1 0,0 1 0,0 0 0,-2 0 0,0 0 0,1 0 0,1-2 0,1 2 0,-2-1 0,1 1 0,1 0 0,-2-1 0,1 1 0,-1-1 0,0-1 0,-2 2 0,2-1 0,-2 0 0,1 1 0,1-2 0,-2 1 0,1 1 0,-1-1 0,-2 1 0,3-1 0,-6 0 0,6 0 0,-5 1 0,6 0 0,0 0 0,0-1 0,1 1 0,1-1 0,-1 1 0,2 0 0,-2 0 0,2 0 0,-1 0 0,1 0 0,0 0 0,0 0 0,0-1 0,0 0 0,1 0 0,-1 1 0,-1 0 0,1 0 0,0 0 0,0 0 0,-1-1 0,1 0 0,0 1 0,0 0 0,0 0 0,0 0 0,-1 0 0,1 0 0,0 0 0,0 0 0,-1 0 0,1 0 0,1-1 0,0 1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1.9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249 59 24575,'-4'0'0,"0"0"0,0 0 0,-2 0 0,-1 0 0,1 0 0,-1 0 0,2 0 0,1 0 0,0 0 0,1 0 0,1 0 0,0 0 0,0 0 0,1 1 0,0 0 0,3 0 0,0 0 0,3-1 0,0 0 0,2 0 0,-2 0 0,1 0 0,-1 0 0,1 0 0,-1 0 0,0 0 0,-2 0 0,2 0 0,-2 0 0,0 0 0,-1 0 0,1 0 0,-1 0 0,0 0 0,0 0 0,1-1 0,-1 1 0,0-2 0,0 1 0,0-1 0,-1 0 0,1 1 0,0 0 0,0-1 0,0 0 0,-1 1 0,0-1 0,0 1 0,0-1 0,-1 0 0,3 1 0,-2-1 0,1 0 0,0 0 0,2 0 0,-1 1 0,1-2 0,1 1 0,-1 1 0,0-2 0,-1 2 0,-1 0 0,1-1 0,-1 2 0,-2-2 0,-2 2 0,-1 0 0,-1 0 0,2 0 0,0 0 0,-1 0 0,1 0 0,0 0 0,0 0 0,-1 0 0,1 0 0,0 0 0,0 0 0,-1 0 0,1 0 0,0 0 0,-1 0 0,1 0 0,0 2 0,-1-1 0,1 1 0,0 0 0,0 0 0,-1 1 0,1-1 0,0 0 0,0 0 0,1 0 0,-1 0 0,2 0 0,-2 1 0,1-1 0,0 0 0,0-1 0,1 1 0,-1-1 0,0 1 0,1 0 0,-2-1 0,2 1 0,-3 0 0,3 1 0,-1-1 0,0 0 0,0 1 0,0-1 0,-1 0 0,1 0 0,-1 1 0,2-1 0,-2 0 0,2 0 0,0-1 0,1 0 0,2-1 0,9 0 0,-6 0 0,7 0 0,-8 0 0,1 0 0,0 0 0,-1-1 0,0 0 0,-2 0 0,1-2 0,1 3 0,-2-2 0,0 2 0,-1-2 0,1 2 0,-1-2 0,0 0 0,0 1 0,1-1 0,-2 1 0,1-2 0,-2 1 0,1 0 0,-1-1 0,0 1 0,0 0 0,0 0 0,0-1 0,0 1 0,0 0 0,0 0 0,0-1 0,-1 1 0,0 0 0,-1 1 0,-1 0 0,1 0 0,0-1 0,0 1 0,-1 0 0,1 1 0,0 0 0,-1 0 0,1-1 0,0 1 0,-1-1 0,0 1 0,0 0 0,0 0 0,0 0 0,1 0 0,0 0 0,0 0 0,-1 0 0,1 0 0,0 0 0,-1 0 0,1 0 0,0 0 0,0 0 0,-1 0 0,1 1 0,0 0 0,-2 2 0,2-1 0,-2 0 0,2 1 0,-1-1 0,1 0 0,0 0 0,-1 1 0,1-1 0,0 0 0,0-1 0,0 1 0,0 0 0,2 0 0,-2 0 0,2 0 0,-1 1 0,1-1 0,0 0 0,0-1 0,2 0 0,0 0 0,1-1 0,1 1 0,3-1 0,-2 0 0,3 0 0,-3 0 0,2 0 0,-2 0 0,0 0 0,0 0 0,-1 0 0,0 0 0,-1 0 0,1 0 0,-2 0 0,0 0 0,0 0 0,1 0 0,-1 0 0,1 0 0,0-1 0,0 1 0,0-2 0,0 2 0,0-2 0,2 1 0,-2-1 0,2 2 0,-1-1 0,3 0 0,-4 0 0,4 0 0,-4 1 0,0-1 0,0 1 0,-1-1 0,-1 0 0,0 0 0,-1-2 0,0 1 0,0 0 0,-1 0 0,0 0 0,-1 0 0,-1 0 0,1 1 0,0 0 0,0-1 0,0 0 0,1 0 0,-1 1 0,0-1 0,0 0 0,1 0 0,-1 0 0,0-1 0,0 0 0,1 0 0,0 0 0,0-1 0,0 2 0,0-2 0,0 2 0,1 0 0,0 1 0,0 4 0,0 1 0,0 1 0,0 2 0,0-3 0,-1 4 0,-1-5 0,-1 1 0,-1-1 0,2 2 0,-2-3 0,1 2 0,0-2 0,1 1 0,-1-1 0,1 0 0,0 0 0,-1 1 0,1-1 0,0-1 0,0 1 0,0-1 0,1 2 0,-1-2 0,0 0 0,0-1 0,0 0 0,-1 0 0,1 0 0,0 0 0,0 0 0,-1 0 0,1 0 0,0 0 0,-1 0 0,1 1 0,1 0 0,0 1 0,2 0 0,3-1 0,0 0 0,4-1 0,-1 0 0,1 0 0,0 0 0,0 0 0,-1 0 0,1-1 0,-1 1 0,1-3 0,-1 2 0,1-1 0,-1 0 0,1 0 0,2 0 0,0 0 0,1-1 0,0 3 0,0-3 0,-1 3 0,2-1 0,-4 0 0,2 0 0,-3 0 0,1 1 0,-3 0 0,2 0 0,-2 0 0,0 0 0,0 0 0,0 0 0,-1 0 0,-1 0 0,0 0 0,-1 0 0,-3 1 0,-1-1 0,-2 1 0,-1-1 0,0 0 0,-4 0 0,1 0 0,-2 0 0,2 0 0,1 0 0,-1 0 0,2 0 0,-2 0 0,3 1 0,0-1 0,0 3 0,2-2 0,0 0 0,1 1 0,0 0 0,0-1 0,2 1 0,-1-1 0,1 1 0,0 1 0,0-1 0,0 1 0,0 0 0,0 2 0,1-3 0,3 2 0,1-1 0,4-1 0,-1 0 0,0-1 0,1-1 0,0 1 0,0 0 0,1 0 0,-2-1 0,1 0 0,-1 1 0,-2 0 0,0 0 0,-4-1 0,2 0 0,-2 0 0,0 0 0,-1-1 0,-2 0 0,-1-2 0,0 1 0,-2 0 0,2 0 0,-2 0 0,2 2 0,0-2 0,-1 2 0,1-1 0,0 0 0,-1 0 0,2-1 0,4 1 0,1-3 0,5 0 0,4-3 0,-1 1 0,3 0 0,-4 1 0,-1 1 0,-2 0 0,-1 2 0,-1 0 0,-2 1 0,-1 1 0,-3 0 0,-2 0 0,-3 0 0,0 0 0,0 0 0,0 0 0,0 0 0,-1 2 0,2 0 0,-1 0 0,4 0 0,-1-1 0,1 2 0,0-1 0,0 0 0,1 0 0,0 1 0,0-1 0,2 0 0,2 1 0,3-1 0,1 1 0,-1-1 0,0-1 0,-2-1 0,0 0 0,-2 0 0,1 1 0,-3 0 0,-2 0 0,0 0 0,-4-1 0,3 0 0,-2 0 0,1 0 0,0 0 0,0 0 0,0 0 0,1 0 0,1 1 0,0 0 0,3 1 0,2-1 0,2-1 0,1 0 0,1 0 0,-4 0 0,2-2 0,-3 1 0,0 0 0,0-1 0,-2 0 0,0 0 0,-1 0 0,-1 0 0,0 1 0,-1 0 0,-1 0 0,1 0 0,0 0 0,-1 1 0,1 0 0,2 0 0,3 0 0,2 0 0,2-1 0,-1 0 0,-1 0 0,-1-1 0,0 2 0,-4 0 0,-2 0 0,-1 0 0,-3 0 0,3 0 0,0 1 0,1 0 0,-1 1 0,2-1 0,0 1 0,1 0 0,0 1 0,3-2 0,2 0 0,1-1 0,2 0 0,-1 0 0,1 0 0,-1 0 0,-2 0 0,-1 0 0,-2 0 0,-2 0 0,-1 0 0,-2 0 0,0 0 0,-1 0 0,1 0 0,0 0 0,3 0 0,3 0 0,0 0 0,4 0 0,-6 0 0,-7 0 0,-2 1 0,-6 1 0,2 1 0,0 0 0,0 0 0,1 1 0,1-1 0,2 2 0,1-2 0,1 1 0,2-2 0,0 0 0,2-1 0,-1-1 0,-2 0 0,-2 0 0,-3 0 0,0 0 0,-2 0 0,0 1 0,-1 2 0,4 0 0,0 1 0,6-3 0,1 0 0,5-1 0,3 0 0,2 0 0,2-1 0,-2-2 0,1 0 0,-1-1 0,-3 1 0,1 1 0,-3 0 0,-1 1 0,1 0 0,-3 1 0,-3-1 0,1 1 0,-3 0 0,2-1 0,0 1 0,-1-2 0,2 2 0,0 0 0,7 0 0,1 0 0,7 0 0,1 0 0,-3-1 0,2 1 0,-4-3 0,0 3 0,-3-2 0,-2 2 0,-3-2 0,-1 2 0,-3 0 0,-1 0 0,-1 0 0,0 0 0,1 0 0,0 0 0,1 0 0,0 0 0,0 0 0,2-1 0,-1 1 0,-1-1 0,-1 1 0,-1 0 0,0 0 0,-1 0 0,0 0 0,-2 0 0,3 0 0,0 0 0,0 0 0,2 0 0,0 0 0,1 0 0,0-1 0,1 0 0,0 0 0,-1 0 0,0 1 0,-4 0 0,0 0 0,-2 0 0,0 0 0,-2 0 0,-1 0 0,1 0 0,0 0 0,3 0 0,0 0 0,2 0 0,2 0 0,-1 0 0,2 0 0,7-1 0,-1-1 0,9-1 0,-3-1 0,2 2 0,-1-3 0,-2 4 0,3-4 0,-4 5 0,2-3 0,-6 2 0,0 1 0,-5-1 0,-1 1 0,-4 0 0,-1 0 0,-3 0 0,0 0 0,-6 0 0,1 0 0,-5 1 0,5 0 0,-5 2 0,3-3 0,-5 2 0,4-2 0,-3 0 0,6 0 0,-1 0 0,4 0 0,2 0 0,1 0 0,3 0 0,2 0 0,0 0 0,2 0 0,0 0 0,0 0 0,0-1 0,1 0 0,1-1 0,0-1 0,0 1 0,0 0 0,0 0 0,0 0 0,1-1 0,1 2 0,0-1 0,0 1 0,0 0 0,1-1 0,-1 0 0,0 1 0,1-1 0,-1 1 0,0-1 0,-1 0 0,1 2 0,0-2 0,0 2 0,-2-1 0,-1 3 0,-2-2 0,0 3 0,1-1 0,0 0 0,0 0 0,0 0 0,1-1 0,0 1 0,-1-1 0,0 0 0,0-1 0,0 1 0,0-1 0,0 1 0,-1-1 0,1 0 0,0 0 0,0 0 0,-1 0 0,1 0 0,0 0 0,-2 0 0,2 0 0,-3 0 0,2 0 0,-2 0 0,2 0 0,-1 0 0,0 0 0,1 0 0,0 0 0,0 0 0,0 0 0,1 0 0,0 0 0,-1 0 0,0 0 0,0 0 0,0 0 0,0 0 0,1 0 0,0 0 0,-1 0 0,1 0 0,0 0 0,0 0 0,-1 0 0,1 0 0,0 0 0,0 0 0,-1 0 0,1 0 0,0 0 0,0 0 0,0 0 0,-1 0 0,1 0 0,0 0 0,0 0 0,-1 0 0,1 0 0,0 0 0,-1 0 0,1 0 0,0 0 0,0 0 0,0 0 0,-1 0 0,1 0 0,0 0 0,0 0 0,0 0 0,0 0 0,0 0 0,0 0 0,1-1 0,0 0 0,1-2 0,0 1 0,0 0 0,0 0 0,0 0 0,0 0 0,0-1 0,0 1 0,0 0 0,0 0 0,0 2 0,0 2 0,0 0 0,0 4 0,0-4 0,0 1 0,0-1 0,0 1 0,0-1 0,0 0 0,0 0 0,0 1 0,0-1 0,0 0 0,0 0 0,0 0 0,-3 0 0,3 0 0,-2-1 0,2 1 0,0 0 0,0 1 0,0-1 0,-1-1 0,0 1 0,0-1 0,0 1 0,-1-1 0,2 1 0,-2-2 0,2 2 0,-2-1 0,2 1 0,-2 0 0,1 0 0,-1-1 0,1 1 0,-1 0 0,0-1 0,0 1 0,0-2 0,0 2 0,1-2 0,0 2 0,-1-1 0,2 1 0,-2-1 0,1 1 0,0 0 0,-1-1 0,2 1 0,-2-2 0,2 2 0,-2-2 0,1 3 0,-1-2 0,1 1 0,-1 0 0,0-1 0,1 1 0,-1-2 0,1 1 0,0 0 0,-1-1 0,1 2 0,-1-2 0,1 2 0,-1-1 0,0 0 0,1 1 0,-1-1 0,1 0 0,0 0 0,-1 0 0,1-2 0,0 0 0,1-3 0,0 2 0,0-1 0,1 0 0,0 1 0,2-1 0,-1 0 0,1-1 0,-1 2 0,0 0 0,0-1 0,1 1 0,-1 0 0,1-2 0,0 3 0,0-3 0,0 3 0,-1-1 0,0 0 0,1-1 0,-1 1 0,0 1 0,-1-1 0,1 2 0,-2-2 0,2 1 0,-1 0 0,1 0 0,0 1 0,-2-2 0,2 2 0,-1-1 0,0 0 0,1 1 0,-1-3 0,1 3 0,-2-2 0,2 2 0,-2-2 0,1 1 0,0-1 0,-1 0 0,1 1 0,-1-1 0,1 1 0,-1-1 0,1 1 0,0-2 0,-1 1 0,1 0 0,-1 0 0,0 0 0,0 0 0,1 1 0,0-1 0,1 1 0,-2-1 0,2 2 0,-2 0 0,1 1 0,-1 1 0,-2 1 0,1-1 0,-2 0 0,2-1 0,0 1 0,-1 0 0,0 0 0,0 0 0,1 1 0,-1-2 0,1 1 0,-1-1 0,1 1 0,0 0 0,-1 0 0,2 0 0,-2-1 0,2 1 0,-2-1 0,0 0 0,1 0 0,-1-1 0,2 2 0,-2-2 0,2 2 0,-1-1 0,1 1 0,0 1 0,0-1 0,0 0 0,1-1 0,0 0 0,2 0 0,-1-1 0,0 1 0,1-1 0,-1 0 0,0 0 0,2 0 0,-2 0 0,3 0 0,-1 0 0,-1 0 0,2 0 0,-1 0 0,1 0 0,0 0 0,0 0 0,-1 0 0,1 0 0,-2-1 0,4 1 0,-2-3 0,2 3 0,-1-2 0,1 2 0,3-2 0,0 1 0,2 1 0,0-2 0,0 1 0,2 1 0,-1-2 0,3 1 0,-4 0 0,2 0 0,2 1 0,-5 0 0,1 0 0,-4 0 0,-4 0 0,1 0 0,-3 0 0,1 0 0,-3 0 0,-1-1 0,-3 1 0,-3-2 0,2 1 0,-3 1 0,3-1 0,-2 0 0,1 0 0,0 0 0,0 1 0,2 0 0,-1 0 0,1 0 0,-1 0 0,1 0 0,0 0 0,-2 0 0,1 0 0,-2 0 0,1 0 0,0 0 0,0 0 0,1 0 0,0 0 0,1 0 0,-1 0 0,1 0 0,0 0 0,0 0 0,0 0 0,0 0 0,-1 0 0,3 0 0,-3 0 0,2 0 0,0 0 0,0 0 0,1 0 0,0 0 0,0 0 0,0 0 0,0 0 0,-1 0 0,1 0 0,0 0 0,0 0 0,0 0 0,-1 0 0,1 0 0,0 0 0,0 0 0,0 0 0,-1 0 0,1 0 0,0 0 0,-1 0 0,1 0 0,0 0 0,-1 0 0,1 0 0,0 0 0,0 0 0,-1 0 0,1 0 0,0 0 0,0 0 0,0 0 0,-1 0 0,2 1 0,-1 0 0,1 1 0,0-1 0,-1 0 0,1 1 0,-1-2 0,1 2 0,0-1 0,-1 1 0,1 0 0,0-1 0,0 0 0,1 1 0,-1-1 0,1 2 0,0-1 0,0 0 0,0 0 0,0 1 0,0-1 0,0 0 0,0 0 0,-1-1 0,1 1 0,-1 0 0,1 0 0,0 0 0,0 0 0,0 0 0,0 0 0,0 1 0,-1-2 0,0 1 0,0-3 0,4 2 0,1-4 0,1 2 0,-1-1 0,-1 1 0,0 1 0,1-2 0,0 1 0,0-1 0,0 2 0,1-1 0,-1 0 0,1 0 0,-3 0 0,3 1 0,-2-1 0,1 1 0,-1-1 0,0 1 0,1 0 0,-1 0 0,0-1 0,-1 1 0,1-1 0,-1 1 0,0-1 0,0 1 0,1-1 0,-2-1 0,1 2 0,-1-1 0,1 1 0,1 0 0,-1 0 0,0 0 0,-1-1 0,1 1 0,-1-1 0,2 1 0,-1 0 0,0 0 0,0 0 0,1 0 0,-1 0 0,0 0 0,0-1 0,1 1 0,-1-1 0,2 1 0,-2 0 0,2 0 0,-1 0 0,0 0 0,1 0 0,-1 0 0,0 0 0,1 0 0,-1 0 0,0 0 0,1 0 0,-1 0 0,2 0 0,-1 0 0,1 0 0,0 0 0,0 0 0,0 0 0,0 0 0,-3 0 0,2 0 0,-1 0 0,0 0 0,1 0 0,-1 0 0,2 0 0,-3 0 0,3 0 0,-2 0 0,0 0 0,-1 0 0,2 0 0,-2 0 0,2 0 0,-2 0 0,0 0 0,1 0 0,-1 0 0,0 0 0,0 0 0,1 0 0,-1 1 0,0-1 0,0 1 0,1-1 0,-1 0 0,0 0 0,0 0 0,1 0 0,-1 0 0,0 0 0,0 0 0,0 0 0,1 0 0,-1 0 0,0 1 0,1-1 0,-1 1 0,0-1 0,0 0 0,1 0 0,0 1 0,0-1 0,1 3 0,-1-3 0,2 1 0,-2 0 0,1-1 0,1 3 0,-1-3 0,0 1 0,0 0 0,-1-1 0,0 3 0,0-3 0,0 1 0,0 0 0,0-1 0,0 1 0,0-1 0,-1 1 0,2-1 0,-2 1 0,0-1 0,0 0 0,1 0 0,-1 0 0,0 0 0,1 0 0,-1 0 0,0 1 0,0 0 0,1 0 0,-1-1 0,0 0 0,0 0 0,1 0 0,-1 0 0,0 0 0,0 0 0,0 0 0,1 0 0,-1 0 0,0 0 0,0 0 0,0 0 0,1 0 0,-1 0 0,0 0 0,0 0 0,0 0 0,0 0 0,0 0 0,1 0 0,-1 0 0,0 0 0,0 0 0,0 1 0,0-1 0,1 1 0,-1-1 0,0 0 0,0 0 0,1 0 0,-1 0 0,0 0 0,1 0 0,-1 0 0,0 0 0,0 1 0,1-1 0,-1 1 0,0-1 0,0 0 0,1 0 0,-1 0 0,0 0 0,0 0 0,0 0 0,1 0 0,-1 0 0,0 0 0,0 0 0,0 0 0,0 0 0,0 0 0,1 0 0,-1 0 0,0 0 0,0 0 0,0 0 0,0 0 0,1 0 0,-1 0 0,0 0 0,0 0 0,0 0 0,1 0 0,-1 0 0,0 0 0,0 0 0,0 0 0,1 0 0,-1 0 0,0 0 0,0 0 0,0 0 0,0 0 0,1 0 0,-1 0 0,0 0 0,0 0 0,0 0 0,0 0 0,0 0 0,0 0 0,0 0 0,1 0 0,-1 0 0,0 0 0,0 0 0,0 0 0,0 0 0,0 0 0,0 0 0,1 0 0,-1 0 0,0 0 0,0 0 0,0 0 0,0 0 0,0 0 0,1 0 0,-1 0 0,0 0 0,0 0 0,0 0 0,0 0 0,0 0 0,1 0 0,-1 0 0,0 0 0,0 0 0,0 0 0,0 0 0,0 0 0,0 0 0,1 0 0,-1 0 0,0 0 0,-1-1 0,1 1 0,-1-1 0,2 1 0,-1 0 0,0 0 0,0 0 0,0-1 0,0 1 0,-1-1 0,1 1 0,0 0 0,1 0 0,-1 0 0,-1-1 0,1 0 0,-1 0 0,2 1 0,-1 0 0,0 0 0,0 0 0,1-1 0,-1 1 0,0-1 0,0 1 0,0 0 0,0-1 0,0 1 0,-1-1 0,1 1 0,0 0 0,1 0 0,-2-1 0,1 0 0,-1 0 0,1 1 0,0-1 0,1 1 0,-1-1 0,0 1 0,0 0 0,1 0 0,-1 0 0,0 0 0,0 0 0,0 0 0,0 0 0,1 0 0,-1 0 0,0 0 0,0 0 0,0 0 0,0 0 0,1 0 0,-1 0 0,0 0 0,0 0 0,0 0 0,1 0 0,-1 0 0,0 0 0,0 0 0,1 0 0,-1 0 0,0 0 0,0 0 0,1 0 0,-1 0 0,0 0 0,0 0 0,0 0 0,0 0 0,1 0 0,-1 0 0,0 0 0,0 0 0,0 0 0,0 0 0,0 0 0,0 1 0,0-1 0,-1 1 0,1-1 0,0 0 0,0 1 0,1 0 0,-1 0 0,0-1 0,-1 1 0,1-1 0,0 1 0,0-1 0,0 0 0,-1 1 0,1-1 0,0 1 0,0-1 0,0 0 0,0 1 0,1-1 0,-1 1 0,0-1 0,0 1 0,0 0 0,1-1 0,-2 1 0,1 0 0,-1 0 0,1-1 0,0 0 0,0 0 0,1 0 0,-1 0 0,0 0 0,0 0 0,-2 0 0,-2-1 0,-1 1 0,-2-2 0,3 1 0,-2-1 0,2 2 0,0-1 0,0 1 0,-1-1 0,1 1 0,0-1 0,1 0 0,-1 0 0,0 0 0,0 1 0,0 0 0,-1 0 0,1 0 0,0 0 0,0 0 0,0 0 0,-1 0 0,1 0 0,0 0 0,0 0 0,0 0 0,-1 0 0,1 0 0,0 0 0,1 1 0,-1 0 0,0 0 0,0 0 0,0-1 0,0 2 0,-1-2 0,1 1 0,0 0 0,-1-1 0,1 1 0,0-1 0,0 1 0,-1 0 0,1 0 0,0-1 0,-1 0 0,1 0 0,0 1 0,0-1 0,-1 1 0,1 0 0,0-1 0,-2 1 0,1 0 0,0-1 0,1 1 0,-1-1 0,2 1 0,-1 0 0,1 0 0,-1-1 0,-1 0 0,1 0 0,0 0 0,0 0 0,0 0 0,-1 0 0,1 0 0,0 0 0,0 0 0,0 0 0,0 0 0,-1 0 0,1 0 0,0 0 0,0 0 0,0 0 0,1 1 0,-1-1 0,0 1 0,0-1 0,0 0 0,0 1 0,-1-1 0,1 1 0,0-1 0,0 0 0,0 0 0,-1 0 0,2 1 0,-1-1 0,1 1 0,-1-1 0,-1 0 0,1 0 0,0 0 0,0 0 0,-1 0 0,1 1 0,0 0 0,0 0 0,0-1 0,-1 0 0,1 0 0,0 0 0,0 0 0,0 0 0,6 0 0,-3 0 0,4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1.9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7 24575,'3'0'0,"0"0"0,0 0 0,-1 0 0,0 0 0,2 0 0,-1 0 0,1 0 0,-1 0 0,-1 0 0,0 0 0,1 0 0,-1 0 0,0 0 0,0 0 0,2 0 0,-1 0 0,1 0 0,0 0 0,-1 1 0,0 0 0,0 0 0,-1-1 0,-2 0 0,-2 0 0,-1 0 0,-1 0 0,2 0 0,0 0 0,-1 0 0,1 0 0,1-1 0,-1 0 0,1 0 0,-2 1 0,1 0 0,1-1 0,-1 1 0,1-1 0,0 0 0,-1 1 0,1-1 0,-1 0 0,0 1 0,1-1 0,-1 1 0,0 0 0,0 0 0,0 0 0,-1 0 0,1 0 0,0 0 0,0 0 0,-1 0 0,1 0 0,0 0 0,0 0 0,0 0 0,-1 0 0,1 0 0,0 0 0,0 0 0,-1 0 0,1 0 0,0 0 0,0 0 0,-1 0 0,1 0 0,0 0 0,0 0 0,0 0 0,0 0 0,-1 0 0,1 0 0,0 0 0,0 0 0,0 0 0,0 0 0,0 0 0,-1 0 0,1 0 0,1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1.9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531 119 24575,'-4'0'0,"0"0"0,1 0 0,0 0 0,-2 0 0,2 0 0,-3 0 0,4 0 0,0 0 0,-1 0 0,1 0 0,0 0 0,-1 0 0,1 0 0,0 0 0,0 0 0,-1 0 0,1 0 0,0 0 0,0 0 0,-1 0 0,1 0 0,0 0 0,0 0 0,-1 0 0,1 0 0,0 0 0,0 0 0,-1 0 0,1 0 0,0 0 0,0 0 0,-1 0 0,1 0 0,0 0 0,0 0 0,-1 0 0,1 0 0,0 0 0,0 0 0,0 0 0,-1 0 0,1 0 0,0 0 0,0 0 0,-1 0 0,1 0 0,0 0 0,0 0 0,-1 0 0,1 0 0,0 0 0,0 0 0,-1 0 0,1 0 0,0 0 0,0 0 0,0 0 0,-1 0 0,1 0 0,0 0 0,0 0 0,-1 0 0,1 0 0,0 0 0,0 0 0,-1 0 0,1 0 0,0 1 0,-1-1 0,1 2 0,0-1 0,0 0 0,-1-1 0,1 0 0,0 0 0,-1 0 0,1 0 0,0 0 0,0 0 0,-1 0 0,1 0 0,0 0 0,-1 0 0,1 0 0,0 0 0,0 0 0,-1 0 0,1 0 0,0 0 0,0 0 0,-1 0 0,1 0 0,0 0 0,-1 0 0,1 0 0,0 1 0,-1-1 0,1 1 0,0-1 0,-2 0 0,2 0 0,-1 0 0,0 0 0,1 0 0,0 0 0,-1 0 0,1 0 0,0 0 0,-1 0 0,1 0 0,0 0 0,0 0 0,-1 0 0,1 0 0,0 0 0,0 0 0,-1 0 0,2 1 0,-1-1 0,1 1 0,-1-1 0,-1 0 0,1 0 0,0 0 0,0 0 0,-1 0 0,2 1 0,-1-1 0,1 1 0,-1-1 0,0 0 0,-1 0 0,1 0 0,0 0 0,0 0 0,0 0 0,0 0 0,-1 0 0,1 0 0,0 0 0,0 0 0,0 0 0,0 0 0,-1 0 0,1 0 0,0 0 0,0 0 0,0 0 0,-1 0 0,1 0 0,0 0 0,0 0 0,0 0 0,-1 0 0,1 0 0,0 0 0,-1 0 0,1 0 0,0 0 0,0 0 0,-1 0 0,1 0 0,0 0 0,0 0 0,-1 0 0,1 0 0,0 0 0,0 0 0,0 0 0,-1 0 0,1 0 0,0 0 0,0 0 0,0 0 0,-1 0 0,1 0 0,0 0 0,0 0 0,0 0 0,-1 0 0,1 0 0,0 0 0,-1 0 0,1 0 0,0 0 0,0 0 0,-1 0 0,1 0 0,0 0 0,-1 0 0,1 0 0,0 0 0,-2 0 0,2 0 0,-2 0 0,2 0 0,0 0 0,-1 0 0,1 0 0,0-1 0,-1 1 0,0-1 0,0 1 0,0 0 0,0 0 0,1 0 0,0-1 0,-1 1 0,1-1 0,-1 1 0,0 0 0,-2 0 0,3 0 0,-2-1 0,2 0 0,-2 0 0,2 1 0,-2 0 0,2 0 0,-1 0 0,1 0 0,0 0 0,0 0 0,1 0 0,2-2 0,1 1 0,4-1 0,1 2 0,1-2 0,1 1 0,-1 1 0,0-3 0,-1 3 0,1-1 0,-3 0 0,2 0 0,-2 0 0,1 1 0,0-1 0,0 1 0,1-3 0,-2 2 0,3-2 0,-3 2 0,3-2 0,-2 2 0,2-1 0,-3 0 0,1 2 0,-1-1 0,1 0 0,-3 0 0,2 0 0,-2 0 0,0 1 0,-1-1 0,1 1 0,-1-1 0,0 1 0,0-1 0,1 1 0,-1 0 0,0 0 0,0 0 0,0 0 0,0 0 0,1 0 0,-1 0 0,0 0 0,0 0 0,2 0 0,0 0 0,1 0 0,0 0 0,0 1 0,-1-1 0,0 1 0,0-1 0,1 1 0,0-1 0,0 2 0,1-2 0,0 0 0,0 1 0,-3-1 0,3 1 0,-3-1 0,1 0 0,-1 0 0,-1 0 0,0 0 0,1 0 0,-1 0 0,0 0 0,0 0 0,1 0 0,-1 0 0,0 0 0,1 0 0,0 1 0,1-1 0,0 2 0,0-2 0,-1 0 0,0 0 0,0 0 0,-1 0 0,0 1 0,-1 0 0,1 1 0,-2 0 0,-3-1 0,2 0 0,-4 0 0,2 0 0,-1 0 0,0-1 0,0 0 0,-1 0 0,1 0 0,0 0 0,0 0 0,1 0 0,0 0 0,-1 0 0,1 0 0,0 0 0,1 0 0,-1 0 0,1 0 0,0 0 0,0 0 0,-1 0 0,1 0 0,0 0 0,-1 0 0,1 0 0,0 0 0,0 0 0,-1 0 0,1 0 0,0 0 0,0 0 0,-1 0 0,1 0 0,0-1 0,0 0 0,-1 0 0,1 1 0,0 0 0,0 0 0,-1 0 0,1 0 0,-2 0 0,2 0 0,-2 0 0,1 0 0,0 0 0,-2 0 0,2 0 0,-1 0 0,-1 0 0,1 0 0,0 0 0,0 0 0,0 0 0,-1 0 0,0 0 0,1 0 0,-1 0 0,1 2 0,-1-2 0,0 1 0,1 0 0,-1-1 0,2 2 0,-1-1 0,0 1 0,2-2 0,-2 1 0,2 0 0,-2-1 0,2 1 0,0-1 0,-1 1 0,1 0 0,0 0 0,0-1 0,0 0 0,1 1 0,1-1 0,5 1 0,1-1 0,3 0 0,-3 0 0,1 0 0,-2 0 0,3 0 0,-1 0 0,0 0 0,1 0 0,-3 0 0,1 0 0,0 0 0,-3 0 0,2 0 0,-1 0 0,0 0 0,0 0 0,-1-1 0,0 0 0,1-1 0,-1 2 0,0-2 0,-1 0 0,1 0 0,-1 0 0,0 0 0,0-1 0,1 1 0,-2 0 0,0-1 0,-1 1 0,0 0 0,0-1 0,0 1 0,0-1 0,0 0 0,0-2 0,0 1 0,0-1 0,-1 0 0,-1-2 0,0 3 0,1-4 0,-1 6 0,1-2 0,-1 1 0,2 0 0,-2 0 0,1 0 0,-1 0 0,1 0 0,0 0 0,-2 1 0,3 0 0,-2 1 0,1-1 0,-1 1 0,1-1 0,-1 1 0,1-1 0,-1 2 0,1-1 0,-1 1 0,0 0 0,0 0 0,-1 0 0,1 0 0,0 1 0,0 0 0,0 2 0,0-1 0,1 0 0,0 2 0,-1-2 0,0 3 0,1-2 0,-1 0 0,1-1 0,0 1 0,1-1 0,0 0 0,0 0 0,0 1 0,0-1 0,1-1 0,1 0 0,1-1 0,-1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1.9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68 45 24575,'6'0'0,"-1"0"0,-1 0 0,1 0 0,-1 0 0,4 0 0,-2 0 0,2 0 0,-4 0 0,1 0 0,-3 0 0,3 0 0,-2 0 0,2 0 0,-3 0 0,3 0 0,-3 0 0,3 0 0,-2 0 0,1 0 0,-1 0 0,2 0 0,-3 0 0,2 0 0,-2 0 0,2 0 0,-2 0 0,2-2 0,-2 1 0,0-1 0,1 2 0,-1 0 0,0 0 0,1 0 0,-1 0 0,0 0 0,0 0 0,1 0 0,-1 0 0,0 0 0,0 0 0,0 0 0,1 0 0,-1 0 0,0-1 0,0 1 0,0-1 0,1 1 0,-1-1 0,0 0 0,0-1 0,0 2 0,0-2 0,0 2 0,-1-2 0,1 1 0,0-2 0,0 1 0,0 0 0,0 0 0,-1 0 0,0-1 0,0 1 0,-1 0 0,0 0 0,0 0 0,0 0 0,1 1 0,-1-1 0,2 1 0,-1 0 0,-1 1 0,-1 0 0,-2 0 0,-1 1 0,2 0 0,0 1 0,0-1 0,-1 1 0,1 0 0,0 0 0,0 0 0,0-1 0,-1 1 0,1-1 0,0 0 0,0 0 0,-1-1 0,1 1 0,0-1 0,1 1 0,1-1 0,1 1 0,1-1 0,2 0 0,0 0 0,2 0 0,-1 0 0,3 0 0,-4 0 0,2 0 0,-4 0 0,0 0 0,1 0 0,-1 0 0,0 0 0,0 0 0,1 0 0,-1 0 0,0 0 0,0 0 0,1 0 0,-1 0 0,0 0 0,0 0 0,0 0 0,1 0 0,-1 0 0,-1-1 0,0 0 0,-1-1 0,0 0 0,1 0 0,-1 0 0,2 0 0,-2 1 0,2 0 0,-1 0 0,1 1 0,0 0 0,0 0 0,1 0 0,-1 0 0,0 0 0,0 0 0,0 0 0,0 0 0,0 0 0,-1 1 0,0 0 0,-2 1 0,0-1 0,-1-1 0,0 0 0,0 0 0,-1 0 0,1 0 0,0 0 0,0 0 0,-1 0 0,1 0 0,0 0 0,-1 0 0,1 0 0,0 0 0,0 0 0,0 0 0,0 0 0,-1 0 0,1 0 0,0 0 0,0 0 0,1 2 0,-1 0 0,2 0 0,-1 0 0,1 0 0,0 0 0,0 1 0,0-1 0,0 0 0,1 0 0,0 0 0,1 0 0,-1-1 0,0 1 0,-1 0 0,0 0 0,0 0 0,0 0 0,0 0 0,0 0 0,0 0 0,0 0 0,0 1 0,0-1 0,0 0 0,-1-1 0,1 1 0,-1-1 0,1 2 0,-1-2 0,1 1 0,-1-1 0,-1 0 0,2 1 0,-2-2 0,2 2 0,-1 0 0,0-1 0,1 1 0,-1-1 0,0 0 0,0 1 0,-1-2 0,2 2 0,-2-2 0,2 2 0,-2 0 0,1-1 0,0 1 0,-1-2 0,1 2 0,-1-2 0,2 2 0,-1-1 0,0 2 0,1-1 0,-1 0 0,0-1 0,1 1 0,-1-1 0,0 2 0,0-1 0,0 0 0,0-1 0,1 1 0,-2-1 0,2 1 0,-2-1 0,2 1 0,-1-1 0,0 1 0,1 0 0,-1-1 0,-1 0 0,2 1 0,-1-1 0,0 0 0,1 1 0,-1-1 0,0 0 0,1 1 0,-1-3 0,1 0 0,0-1 0,1-3 0,0 3 0,1-2 0,-1 1 0,1 0 0,0-1 0,0 1 0,1-2 0,-1 3 0,0-2 0,1 1 0,-1 0 0,0-1 0,0 2 0,0 0 0,-1-1 0,0 1 0,1 0 0,-2 0 0,2-1 0,0 1 0,0 0 0,0 0 0,-1 0 0,1 2 0,0-1 0,-1 0 0,1 1 0,-1-1 0,0 0 0,1 1 0,0-1 0,-1 0 0,1 0 0,-2-1 0,2 2 0,-2-2 0,2 2 0,-1-2 0,1 2 0,-2-2 0,1 1 0,-1-1 0,0 0 0,0-1 0,0 1 0,0 0 0,0 0 0,0 0 0,1 0 0,-1 0 0,2 0 0,-1 1 0,0 0 0,1 1 0,0-2 0,0 2 0,0-1 0,0 0 0,0 0 0,0-1 0,-1 1 0,0 0 0,-2 1 0,0 0 0,-3 1 0,0 3 0,-1-1 0,-3 4 0,3-3 0,-2 2 0,5-3 0,0-2 0,0 1 0,0-2 0,1 1 0,-1-1 0,0 0 0,-1 0 0,1 0 0,0 0 0,-1 0 0,1 0 0,0 1 0,0-1 0,-1 1 0,1-1 0,1 1 0,-1 0 0,1 0 0,-1 0 0,-1-1 0,1 1 0,1 0 0,-1-1 0,1 1 0,-2-1 0,1 0 0,0 0 0,0 0 0,-1 0 0,1 0 0,0 0 0,-1 0 0,1 0 0,0 0 0,-1 0 0,1 0 0,0 0 0,0 0 0,-1 1 0,1-1 0,0 1 0,-1-1 0,1 0 0,0 0 0,1 1 0,-1 0 0,0 0 0,0-1 0,0 0 0,0 0 0,-1 0 0,1 0 0,0 0 0,0 0 0,-1 0 0,1 0 0,0 0 0,-1 0 0,1 0 0,0 0 0,0 0 0,-1 0 0,1 0 0,0 0 0,0 0 0,0 0 0,-1 0 0,1 0 0,0 0 0,0 0 0,0 0 0,-1 0 0,1 0 0,0 0 0,0 0 0,0 0 0,0 0 0,-1 0 0,1 0 0,0 0 0,0 0 0,-1 0 0,1 0 0,0 0 0,0 0 0,-1 0 0,1 0 0,0 0 0,0 0 0,-1 0 0,1 0 0,0 0 0,-1 0 0,1 0 0,0 0 0,0 0 0,-1 0 0,1 0 0,0 0 0,0 0 0,-1 0 0,1 0 0,0 0 0,1 1 0,-1-1 0,1 2 0,-1-1 0,2 1 0,-1 0 0,1 0 0,0 0 0,-1-1 0,1 1 0,-1 0 0,1 0 0,-1 0 0,1 0 0,-1 0 0,1 0 0,-1 0 0,0 0 0,0-1 0,1 1 0,-1-1 0,1 1 0,-2-2 0,2 2 0,-2-1 0,2 2 0,-2-2 0,2 1 0,-2-1 0,1 1 0,-1-1 0,1 1 0,-1-1 0,0 1 0,0 1 0,0-2 0,1 1 0,-1-2 0,1 2 0,-1-2 0,2 2 0,-2-2 0,2 2 0,-2-1 0,2 1 0,-2-2 0,1 2 0,-1-2 0,2 2 0,-2-2 0,2 2 0,-2-1 0,1 0 0,-1 0 0,2 1 0,-2-2 0,2 2 0,-1-1 0,2 0 0,0 0 0,1-1 0,1 0 0,-1 0 0,1 0 0,0 0 0,1 0 0,-1 0 0,1 0 0,-1 0 0,3 0 0,-2 0 0,1 0 0,-2 0 0,-1 0 0,1 0 0,0 0 0,0 0 0,0 0 0,-1-1 0,1 1 0,-1-2 0,0 1 0,1 1 0,-1-1 0,0 1 0,0-1 0,1 1 0,-1-1 0,0 0 0,0 1 0,0-1 0,1 1 0,-2-1 0,1 0 0,-1 0 0,1 1 0,0-1 0,1 1 0,-1-1 0,-1 0 0,1 1 0,-1-1 0,1 1 0,1 0 0,-1 0 0,0 0 0,0 0 0,-1-1 0,1 0 0,0 0 0,0 1 0,0 0 0,0 0 0,1 0 0,-1 0 0,0 0 0,0 0 0,1 0 0,-1 0 0,0 0 0,0 0 0,1 0 0,-1 0 0,0 0 0,1 0 0,-1 0 0,0 0 0,0 0 0,1 0 0,-1 0 0,0 0 0,0 0 0,1 0 0,-1 0 0,0 0 0,1 0 0,-1 0 0,0 0 0,0 0 0,1 0 0,-1 0 0,0 0 0,0 0 0,1 0 0,-1 0 0,0 0 0,0 0 0,1 0 0,-1 0 0,0 0 0,0 0 0,1 0 0,-1 0 0,0 0 0,0 0 0,1 0 0,-1 0 0,0 0 0,0 0 0,0 0 0,0 0 0,0 0 0,1 0 0,-2-2 0,1 0 0,-2 0 0,1 0 0,-1-1 0,0 0 0,0-1 0,0-1 0,0 0 0,0-2 0,0 1 0,0-1 0,0-1 0,0 1 0,0 0 0,0 0 0,-1 2 0,-1 0 0,1 2 0,-1-1 0,1 2 0,-1 0 0,2 0 0,-2 2 0,1-1 0,-1 1 0,-1 0 0,1 0 0,0 0 0,0 1 0,-2 2 0,1 0 0,0 2 0,0 0 0,0 0 0,0-1 0,-1 1 0,3-1 0,-1 0 0,0-1 0,1-1 0,0 2 0,0-2 0,1 2 0,-1-2 0,1 2 0,0-2 0,0 2 0,0-2 0,0 0 0,0 1 0,0-1 0,0 0 0,0 0 0,0 1 0,0-1 0,0 0 0,0 0 0,0 1 0,1-2 0,0 0 0,2-1 0,1-1 0,4-3 0,-3 1 0,2-1 0,-4 1 0,0 3 0,0-3 0,-1 2 0,-1-2 0,0 1 0,-1 0 0,0 0 0,0-1 0,0 1 0,0 0 0,0 0 0,-1 1 0,-1 0 0,-2 2 0,1 0 0,0 0 0,-1 2 0,1-3 0,-2 1 0,2-1 0,-2 0 0,3 0 0,-2 0 0,2 0 0,-2 0 0,2 0 0,0 0 0,-1 0 0,1 0 0,0 0 0,0 0 0,-1 0 0,1 1 0,0-1 0,-1 1 0,2 0 0,-1-1 0,1 1 0,-1-1 0,0 1 0,0 0 0,4 2 0,1-2 0,3 0 0,0-1 0,0 0 0,0 0 0,-2 0 0,1 0 0,-3 0 0,2 0 0,-4 0 0,-4 0 0,1 0 0,-4 0 0,3 1 0,-1 0 0,1 1 0,0 0 0,2 0 0,-2-1 0,2 0 0,0 1 0,-1-1 0,1 0 0,1 0 0,-1-1 0,0 1 0,0-1 0,0 0 0,2 0 0,1-2 0,1 0 0,2 0 0,-2 0 0,-3 2 0,1-1 0,-3 1 0,-1 0 0,1 0 0,0 0 0,1 1 0,-2-1 0,2 1 0,-2-1 0,2 1 0,0-1 0,-1 1 0,2-2 0,0 0 0,1-1 0,1 0 0,0-1 0,2 1 0,-1 1 0,-2 0 0,-1 3 0,-2 0 0,-1 2 0,1-1 0,0-2 0,1 1 0,0-2 0,0 2 0,-1-1 0,2 1 0,-1-1 0,1 1 0,-1-1 0,-3 2 0,2-2 0,-1 2 0,1-3 0,1 1 0,0-1 0,-1 0 0,1 0 0,-1 0 0,-1 0 0,-1 0 0,-1 0 0,1 0 0,0 0 0,0 0 0,2 0 0,0 0 0,2-2 0,0 1 0,1-2 0,0-1 0,1 2 0,0-2 0,1 0 0,1 2 0,-1-2 0,0 2 0,-1 0 0,1-1 0,-1 1 0,1 0 0,-1-1 0,1 1 0,0 1 0,1-1 0,-1 2 0,0-2 0,0 1 0,1 0 0,-1 1 0,0 0 0,1 0 0,-1 0 0,0 0 0,2 0 0,-2 0 0,2 0 0,-2 0 0,1 0 0,1 0 0,0 1 0,1 1 0,-3 0 0,2 0 0,-2 1 0,0-1 0,1 0 0,-2 0 0,0 1 0,-1-1 0,0 0 0,0 1 0,0-1 0,0 0 0,0 0 0,-2 0 0,0 0 0,-2-2 0,1 1 0,-2-1 0,3 0 0,-2 0 0,1 0 0,0 0 0,0 0 0,0 0 0,1 0 0,0 0 0,-1 0 0,1 0 0,0 0 0,0-1 0,0 0 0,0-2 0,2 1 0,-2 1 0,2-1 0,-1 0 0,1 0 0,-1 0 0,1 0 0,-1-1 0,2 2 0,1 0 0,2 1 0,1 0 0,1 0 0,0 0 0,0 0 0,-2 0 0,1 0 0,-3 0 0,2 0 0,-2 0 0,0 1 0,0 0 0,-1 2 0,-1-1 0,0 0 0,0 1 0,0-1 0,0 0 0,0 0 0,0 0 0,0 1 0,-1-2 0,-1 0 0,1-2 0,0-1 0,1-1 0,0 0 0,0 0 0,0 1 0,0-1 0,1 1 0,2-1 0,2 0 0,0-2 0,2 2 0,-1-1 0,0 2 0,0-1 0,-1 0 0,0 2 0,-1-1 0,1 0 0,-1 0 0,-1 0 0,2 0 0,-2 0 0,0 2 0,-2-2 0,0 2 0,-3 2 0,1 0 0,-4 1 0,-2 2 0,3-2 0,-5 2 0,7-3 0,-3 1 0,3 0 0,-2 1 0,2-2 0,-1 0 0,2 0 0,-1 1 0,2-1 0,-1 0 0,1 0 0,0 1 0,0-1 0,0 0 0,0 1 0,1-2 0,0 0 0,1 0 0,1-1 0,0 1 0,0-1 0,0 0 0,-1 1 0,1-1 0,-1 1 0,0-1 0,0 1 0,1-1 0,-1 1 0,-1 0 0,1 0 0,-1 0 0,0 0 0,1-1 0,-2 2 0,1-1 0,0 0 0,0 0 0,1-1 0,1 0 0,-1 0 0,0 0 0,0 0 0,0 0 0,1 0 0,-1 0 0,0 0 0,1 0 0,0 0 0,-1 0 0,1 1 0,-3 0 0,-3 0 0,-1 1 0,1-1 0,-1 1 0,2-2 0,0 1 0,0-1 0,0 0 0,-1 0 0,1 0 0,0 0 0,0 0 0,0 0 0,-1 0 0,1 0 0,0 0 0,-2 0 0,2 0 0,-2 0 0,2 0 0,0 0 0,-1 0 0,1 0 0,0 0 0,0 0 0,-1 0 0,1 0 0,0 0 0,0 0 0,-1 0 0,1 0 0,1 1 0,-1-1 0,1 1 0,-2 0 0,1-1 0,0 1 0,2-2 0,3-1 0,4-4 0,4-2 0,2-2 0,-5 5 0,-3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5.5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936 195 24575,'-5'0'0,"3"-1"0,-1 1 0,2-1 0,-2 0 0,1 1 0,0-1 0,0 1 0,-1 0 0,1 0 0,0-1 0,0 1 0,-1-2 0,1 1 0,1 0 0,-1 0 0,0-1 0,0 2 0,-1-3 0,0 3 0,-1-2 0,2 1 0,0-1 0,-2 0 0,2 2 0,-3-2 0,1 0 0,-1 0 0,0 0 0,0 0 0,-4-1 0,3 2 0,-4-3 0,4 3 0,0-2 0,1 0 0,1 2 0,-1-1 0,3 0 0,-2 1 0,2-1 0,0 2 0,0-1 0,-1 0 0,1 1 0,0-2 0,0 1 0,1-1 0,-1 2 0,0-1 0,0 0 0,0 1 0,0-2 0,-2 0 0,0 0 0,0-1 0,0 1 0,0-2 0,-1 2 0,1-2 0,-1 1 0,1 1 0,0 0 0,1-1 0,-1 1 0,2-1 0,-2 1 0,2 1 0,0-1 0,-1 0 0,1 1 0,0-1 0,-1 2 0,1-2 0,0 2 0,0-3 0,-1 3 0,1-2 0,0 2 0,-1-2 0,1 1 0,0-1 0,-1 0 0,1 2 0,0-1 0,-1 0 0,1 1 0,0-2 0,0 1 0,0-1 0,0 2 0,1-1 0,-1 0 0,-1 1 0,2-2 0,-1 1 0,1-1 0,-2 2 0,1-1 0,-1 0 0,0 1 0,-1-2 0,2 1 0,0-1 0,-1 2 0,0-2 0,0 2 0,0-3 0,0 3 0,1-1 0,0 0 0,0 1 0,-1-1 0,1 0 0,-1 0 0,0 0 0,0 1 0,0-1 0,1 1 0,0-1 0,-1 1 0,1-1 0,0 1 0,0-1 0,-1 1 0,1 0 0,0 0 0,-1 0 0,1 0 0,0 0 0,0 0 0,-1 0 0,1 0 0,0 0 0,0 0 0,-1 0 0,1 0 0,0 0 0,0 0 0,1 1 0,-1-1 0,1 2 0,-2-2 0,1 1 0,1 0 0,-1-1 0,1 1 0,0 0 0,-1 0 0,0 0 0,0-1 0,0 1 0,0 0 0,0-1 0,1 1 0,-1-1 0,1 2 0,-2-2 0,1 2 0,-1-2 0,0 1 0,-1 0 0,1 0 0,0 0 0,-1 0 0,1-1 0,-1 1 0,1-1 0,0 1 0,0-1 0,0 2 0,1-1 0,0-1 0,0 1 0,-1-1 0,1 1 0,0-1 0,0 1 0,-1-1 0,1 0 0,0 1 0,0-1 0,-1 1 0,1-1 0,0 0 0,-1 0 0,1 0 0,0 0 0,0 0 0,-1 0 0,1 1 0,0-1 0,-1 1 0,1-1 0,0 0 0,-1 0 0,1 0 0,0 0 0,0 0 0,0 0 0,-1 0 0,1 0 0,0 0 0,0 0 0,-1 0 0,1 0 0,0 0 0,-1 0 0,1 0 0,0 0 0,0 0 0,-1 0 0,1 0 0,0 0 0,0 0 0,-1 0 0,1 0 0,0 0 0,0 0 0,0 0 0,-1-1 0,1 1 0,0-1 0,0 0 0,0 0 0,0-1 0,0 1 0,2-1 0,-2 2 0,2-2 0,-2 1 0,1 0 0,-1 0 0,0 1 0,2-2 0,-2 2 0,1-2 0,-2 2 0,1-2 0,0 1 0,-1-1 0,0 1 0,0 0 0,0-2 0,0 3 0,1-2 0,0 2 0,1-2 0,-2 1 0,2-1 0,-1 2 0,1-2 0,-1 2 0,1-1 0,0 0 0,-1 1 0,1-2 0,-2 2 0,2-2 0,-1 1 0,1 0 0,-1 0 0,-1 1 0,1-2 0,0 2 0,-1-2 0,0 1 0,0-1 0,0 1 0,-1 0 0,2-1 0,-3 2 0,2-3 0,0 2 0,0 0 0,1-1 0,0 2 0,-1-1 0,1 1 0,0-1 0,0 0 0,0 0 0,0 1 0,0 0 0,0 0 0,-1 0 0,1 0 0,0 0 0,0 0 0,0 0 0,-1 0 0,1 1 0,0 0 0,0 0 0,0 0 0,-1-1 0,2 2 0,-1-2 0,1 1 0,0 0 0,-1-1 0,1 1 0,-2 0 0,1-1 0,0 2 0,0-2 0,0 2 0,0-1 0,-1 1 0,1-2 0,0 1 0,1 0 0,-1-1 0,0 1 0,0 0 0,0 0 0,0 0 0,1 1 0,-1-1 0,1 1 0,-1-2 0,2 2 0,-2-2 0,1 1 0,0 0 0,-1-1 0,1 2 0,-2-2 0,1 2 0,0-2 0,0 1 0,1 0 0,-1-1 0,1 1 0,-2-1 0,2 1 0,-1 0 0,1-1 0,0 1 0,-1 0 0,1 0 0,-1 0 0,1-1 0,-1 1 0,1 0 0,-1-1 0,1 1 0,0 0 0,-1-1 0,1 2 0,-1-2 0,-1 1 0,2 0 0,-1 0 0,1 0 0,-1-1 0,1 1 0,-1-1 0,1 1 0,-2-1 0,1 0 0,0 0 0,0 1 0,-1-1 0,1 1 0,0-1 0,0 0 0,-1 0 0,1 0 0,0 0 0,0 0 0,0 0 0,0 0 0,0 0 0,-1 0 0,1 0 0,0 0 0,0 0 0,0 0 0,-1 0 0,1 0 0,0 0 0,0 0 0,-1 0 0,1 0 0,0 0 0,0 0 0,-1 0 0,1 0 0,-1 0 0,0-1 0,1 1 0,0-1 0,1 0 0,-1 1 0,1-1 0,-1 0 0,-1 1 0,1-1 0,1 0 0,-1 0 0,1 0 0,0 0 0,0 0 0,2 0 0,0 0 0,1 1 0,0 0 0,0 0 0,-1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5.59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28 24575,'-3'0'0,"0"0"0,0 0 0,1 0 0,1-1 0,0 0 0,0 0 0,1-1 0,-2 1 0,2-2 0,-2 2 0,2-1 0,-2 1 0,1 0 0,1-1 0,-2 1 0,1 0 0,-1 0 0,0 1 0,0 0 0,-1-1 0,1 1 0,0-1 0,1 0 0,-1 0 0,1 0 0,-1 1 0,0-1 0,-1 0 0,1 1 0,0 0 0,0 0 0,0 0 0,-1 0 0,1-1 0,-1 1 0,0-1 0,0 1 0,1 0 0,-1 0 0,1 0 0,0 0 0,-1 0 0,1 0 0,0 0 0,0 0 0,0 0 0,-1 0 0,1 0 0,0 0 0,0 0 0,0 0 0,0 0 0,-1 0 0,1 0 0,0 0 0,0 0 0,1 1 0,-1 0 0,1 1 0,-1 0 0,1 0 0,-1 0 0,1 0 0,-1-1 0,1 1 0,0 0 0,-1 0 0,2 0 0,-2-1 0,1 0 0,0 0 0,-1-1 0,0 1 0,1 0 0,-1 0 0,1 0 0,-1 0 0,0 0 0,1 0 0,-1-1 0,2 2 0,-2-2 0,0 1 0,0 0 0,0-1 0,1 2 0,-1-2 0,1 1 0,-1 0 0,-1-1 0,1 1 0,1 0 0,-1-1 0,1 1 0,0 0 0,-1 0 0,0 0 0,0 0 0,0-1 0,0 1 0,-1 0 0,1-1 0,0 1 0,0-1 0,0 1 0,0-1 0,1 1 0,-1-1 0,0 1 0,-1-1 0,1 1 0,0-1 0,0 1 0,0 0 0,0 0 0,-1-1 0,1 0 0,0 0 0,0 0 0,0 0 0,0 0 0,0 0 0,-1 0 0,1 0 0,0 0 0,0 0 0,0 0 0,0 0 0,0 0 0,-1 0 0,1 0 0,0 0 0,0 0 0,0 0 0,1-1 0,-1 0 0,2-1 0,-2 2 0,1-2 0,-1 2 0,2-2 0,-2 2 0,2-2 0,-2 2 0,2-2 0,-1 2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5.59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41 24575,'4'0'0,"-1"0"0,-1 0 0,0 0 0,0 0 0,-1-2 0,1 2 0,-1-2 0,1 1 0,-1-1 0,0 0 0,0 0 0,-1 1 0,1-1 0,-1 0 0,0 0 0,1 1 0,0-1 0,1 2 0,-2-2 0,2 2 0,-2-3 0,2 3 0,-1-1 0,0 0 0,1 1 0,-1-1 0,1 1 0,0-1 0,0 1 0,-1-1 0,1 1 0,0 0 0,0 0 0,0-1 0,0 0 0,-1 0 0,1 1 0,-1-1 0,1 1 0,-1-1 0,1 1 0,0 0 0,0 0 0,0 0 0,1 0 0,-1 0 0,0 0 0,0 0 0,0 0 0,0 0 0,0 0 0,0 0 0,0 0 0,0 0 0,-1-1 0,1 1 0,0-1 0,0 1 0,0 0 0,0 0 0,0 0 0,0 0 0,0 0 0,0 0 0,0-1 0,0 1 0,-1-1 0,1 1 0,0 0 0,0 0 0,0 0 0,0 0 0,0 0 0,0 0 0,0 0 0,1 0 0,-1 0 0,0 0 0,0 0 0,0 0 0,0 0 0,-1 1 0,1-1 0,-2 2 0,2-2 0,-1 1 0,1-1 0,0 0 0,0 0 0,0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5:53:13.9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28 24575,'-3'0'0,"0"0"0,0 0 0,1 0 0,1-1 0,0 0 0,0 0 0,1-1 0,-2 1 0,2-2 0,-2 2 0,2-1 0,-2 1 0,1 0 0,1-1 0,-2 1 0,1 0 0,-1 0 0,0 1 0,0 0 0,-1-1 0,1 1 0,0-1 0,1 0 0,-1 0 0,1 0 0,-1 1 0,0-1 0,-1 0 0,1 1 0,0 0 0,0 0 0,0 0 0,-1 0 0,1-1 0,-1 1 0,0-1 0,0 1 0,1 0 0,-1 0 0,1 0 0,0 0 0,-1 0 0,1 0 0,0 0 0,0 0 0,0 0 0,-1 0 0,1 0 0,0 0 0,0 0 0,0 0 0,0 0 0,-1 0 0,1 0 0,0 0 0,0 0 0,1 1 0,-1 0 0,1 1 0,-1 0 0,1 0 0,-1 0 0,1 0 0,-1-1 0,1 1 0,0 0 0,-1 0 0,2 0 0,-2-1 0,1 0 0,0 0 0,-1-1 0,0 1 0,1 0 0,-1 0 0,1 0 0,-1 0 0,0 0 0,1 0 0,-1-1 0,2 2 0,-2-2 0,0 1 0,0 0 0,0-1 0,1 2 0,-1-2 0,1 1 0,-1 0 0,-1-1 0,1 1 0,1 0 0,-1-1 0,1 1 0,0 0 0,-1 0 0,0 0 0,0 0 0,0-1 0,0 1 0,-1 0 0,1-1 0,0 1 0,0-1 0,0 1 0,0-1 0,1 1 0,-1-1 0,0 1 0,-1-1 0,1 1 0,0-1 0,0 1 0,0 0 0,0 0 0,-1-1 0,1 0 0,0 0 0,0 0 0,0 0 0,0 0 0,0 0 0,-1 0 0,1 0 0,0 0 0,0 0 0,0 0 0,0 0 0,0 0 0,-1 0 0,1 0 0,0 0 0,0 0 0,0 0 0,1-1 0,-1 0 0,2-1 0,-2 2 0,1-2 0,-1 2 0,2-2 0,-2 2 0,2-2 0,-2 2 0,2-2 0,-1 2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5.5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778 82 24575,'1'-4'0,"1"1"0,-1 1 0,1 1 0,-2-1 0,2 1 0,-2-2 0,1 1 0,-2 1 0,0 0 0,-3 1 0,2 0 0,-3 0 0,2 1 0,-1 0 0,1 1 0,0 0 0,0-1 0,1 1 0,0 0 0,0 0 0,0-2 0,3 0 0,1-1 0,1-2 0,2 2 0,-3-1 0,0 2 0,0-2 0,1 1 0,-1-1 0,0 2 0,0-1 0,1 0 0,-3 1 0,-3-1 0,1 1 0,-3 1 0,2 0 0,0 2 0,0-1 0,1-1 0,1 0 0,4-3 0,-1 0 0,5-1 0,-2 0 0,2 1 0,-2-1 0,1 2 0,-4-1 0,0 2 0,-2-1 0,-2 2 0,-1 0 0,-1 1 0,1 1 0,1-1 0,2-1 0,1 0 0,3-1 0,1 0 0,0 0 0,0 0 0,0 0 0,0 0 0,0 0 0,-1 0 0,-1 0 0,0 0 0,-2 1 0,0 0 0,-1 3 0,0 0 0,0 1 0,-1 1 0,-1-2 0,-1 3 0,0-5 0,0 2 0,1-2 0,2 0 0,-1-2 0,3-2 0,0-1 0,1-1 0,-1 3 0,-1 1 0,-2 2 0,-1 0 0,1-1 0,2-5 0,0 1 0,3-1 0,-2 1 0,0 1 0,-1 2 0,-3 1 0,0 1 0,-1 1 0,0-2 0,2-3 0,0-1 0,1-3 0,1 0 0,1 0 0,0 1 0,1 0 0,-1 1 0,1 0 0,-2 2 0,-1 1 0,-3 0 0,0 1 0,-2 0 0,0 1 0,0 0 0,1 2 0,-1-2 0,2 1 0,0-2 0,1 1 0,-1-1 0,1 0 0,0 0 0,0 0 0,-1 0 0,1 0 0,1 1 0,-1 0 0,2 0 0,-1 1 0,0-1 0,1 1 0,-1-1 0,1 1 0,-1-1 0,0 1 0,-1-2 0,2 2 0,-2-2 0,1 1 0,-1-1 0,0 0 0,0 0 0,-1 0 0,3 0 0,4 0 0,0 0 0,4-1 0,-3 1 0,1-1 0,-1 1 0,0 0 0,0 0 0,-1 0 0,1 0 0,-3 0 0,2 0 0,-2 0 0,0 0 0,1 0 0,-1 0 0,0 0 0,1 0 0,-1 0 0,0 0 0,0 0 0,1 0 0,-1 0 0,0 0 0,0 0 0,-1 1 0,1-1 0,-1 2 0,0-1 0,0 0 0,-1 1 0,2 0 0,-1-1 0,0 1 0,1-1 0,-1 1 0,1-1 0,0 1 0,0-1 0,-2 1 0,2-1 0,-2 1 0,2-1 0,-2 1 0,2 0 0,-1-1 0,-1 1 0,2-1 0,-2 1 0,1 1 0,0-2 0,-1 1 0,1-1 0,-1 1 0,0 1 0,0-1 0,0 0 0,0 0 0,1-1 0,0 0 0,0-1 0,-4 0 0,0 0 0,-1-1 0,-1-1 0,2-1 0,-1 0 0,2 0 0,0 1 0,0 1 0,2-1 0,-1 0 0,0 1 0,1-1 0,-1 1 0,1-1 0,0-2 0,0 2 0,0-2 0,0 2 0,0-1 0,0 0 0,-1-1 0,0 1 0,-1 0 0,2 0 0,-2 1 0,2 0 0,-2 0 0,1 0 0,0 1 0,1-1 0,0 0 0,0 0 0,0 0 0,0-1 0,1 2 0,0-1 0,1 2 0,-2-2 0,2 2 0,-2-2 0,2 1 0,-1-1 0,1 2 0,-1-2 0,1 2 0,0-1 0,0 0 0,1 1 0,-1-2 0,0 2 0,0-1 0,1 1 0,-1-1 0,0 1 0,0 0 0,1 0 0,-1 0 0,0 0 0,0 0 0,0 0 0,0 0 0,0 1 0,0 0 0,-2 2 0,1-1 0,-1 0 0,0 0 0,0 1 0,0-1 0,0 0 0,0 0 0,0 1 0,0-1 0,0 0 0,0 0 0,0 0 0,0 1 0,0-1 0,0 0 0,0 0 0,0 1 0,0-1 0,0 0 0,0 0 0,0 0 0,0 0 0,0 1 0,0-1 0,0 0 0,0 0 0,-2-1 0,1-1 0,0-1 0,1-2 0,0 1 0,-1 1 0,-1-4 0,1 3 0,-1-2 0,1 2 0,0-2 0,0 1 0,1-1 0,-2 1 0,2 0 0,-1 1 0,0-1 0,1 1 0,-2 0 0,2 0 0,0-1 0,0 1 0,0 2 0,0 2 0,0 3 0,0 0 0,0 0 0,0-3 0,0 0 0,0 0 0,0 1 0,0-1 0,0 0 0,0 1 0,0-1 0,0 0 0,0 0 0,0 1 0,0-1 0,0 0 0,0 0 0,0 0 0,2-1 0,-2 1 0,2-2 0,-1 2 0,1-1 0,0-1 0,-1 1 0,1 0 0,-1 1 0,0-1 0,1 1 0,0 0 0,0 0 0,0 0 0,0 0 0,0-1 0,1-1 0,0 0 0,-1 0 0,2 0 0,-2 0 0,-1 1 0,1-1 0,-1 1 0,2-1 0,-2 1 0,1-1 0,-1 1 0,1-1 0,-1 1 0,0 0 0,0 1 0,0-1 0,1 0 0,-1 2 0,1-1 0,-2 0 0,2-1 0,-2 1 0,1-1 0,0 1 0,0 0 0,-1 1 0,0-1 0,1-1 0,0 1 0,0-3 0,-2 0 0,-1-1 0,0-1 0,0 2 0,0-1 0,0 0 0,0 0 0,2 0 0,-2 1 0,2-1 0,-2 0 0,1-1 0,0 1 0,0 0 0,1-1 0,-2 1 0,1 0 0,0 0 0,-1 1 0,2-1 0,-2 1 0,2-1 0,-2 2 0,1-2 0,0 1 0,0 0 0,1-1 0,-1 1 0,0 0 0,1-1 0,-2 0 0,1 1 0,0-1 0,-1 2 0,1-2 0,-1 2 0,2-2 0,-2 1 0,2-1 0,-2 2 0,1-1 0,-1 1 0,0 0 0,0 0 0,-1 0 0,1 0 0,0 0 0,0 0 0,0 0 0,-2 0 0,2 0 0,-1-1 0,1 1 0,-1-1 0,1 0 0,0 1 0,-1-1 0,1 1 0,0 0 0,0-1 0,-1 0 0,1-1 0,0 2 0,-1-1 0,1 1 0,1-1 0,-1 1 0,1-1 0,-2 1 0,1 0 0,0-1 0,-1 0 0,0 0 0,0 1 0,0 0 0,0 0 0,0 0 0,0-1 0,0 1 0,1-1 0,0 1 0,-1 0 0,1-1 0,0 1 0,-2-1 0,2 1 0,-2 0 0,2-1 0,0 1 0,-1-1 0,1 1 0,0 0 0,0 0 0,0 0 0,0 0 0,0 0 0,-1 0 0,1 0 0,0 0 0,0 0 0,0 0 0,0 0 0,-1 1 0,1-1 0,0 1 0,0-1 0,0 0 0,-1 1 0,1-1 0,0 1 0,0-1 0,-1 1 0,1-1 0,0 1 0,-1-1 0,1 0 0,0 0 0,-1 0 0,1 0 0,0 0 0,0 0 0,-1 0 0,1 0 0,0 0 0,0 0 0,0 0 0,0 0 0,-1 0 0,1 0 0,0 0 0,0 0 0,0 0 0,0 0 0,0 0 0,1-1 0,-1 1 0,1-2 0,-1 1 0,1-1 0,-1 1 0,0 0 0,0 0 0,0 1 0,-1-2 0,1 0 0,0 1 0,0-1 0,-1 2 0,1-1 0,0 0 0,0 1 0,0-2 0,-1 1 0,1 0 0,0 1 0,1-1 0,-1 1 0,1-1 0,-1 1 0,-1 0 0,1 0 0,0 0 0,0 0 0,0 0 0,0 0 0,-1 0 0,1 0 0,0 0 0,0 0 0,0 0 0,0 0 0,0 0 0,-1 0 0,1 0 0,0 0 0,0 0 0,0 0 0,-2 0 0,2 0 0,-2 0 0,2 0 0,0 0 0,-1 0 0,1 0 0,0 0 0,0 0 0,-1 0 0,1 0 0,0 0 0,-1 0 0,1 0 0,0 0 0,0 0 0,-1 0 0,1 0 0,-1 1 0,0-1 0,0 1 0,1-1 0,0 0 0,-1 0 0,2 1 0,-1 0 0,1 0 0,-1-1 0,0 0 0,-1 0 0,1 0 0,0 0 0,0 0 0,-1 1 0,1-1 0,0 1 0,0-1 0,-1 0 0,1 0 0,0 0 0,-1 0 0,1 1 0,0-1 0,0 1 0,0-1 0,-1 0 0,1 0 0,0 0 0,0 1 0,-1-1 0,1 1 0,0-1 0,0 0 0,0 0 0,-1 0 0,1 0 0,0 0 0,0 0 0,-1 0 0,1 0 0,0 0 0,-1 0 0,1 0 0,0 0 0,-1 0 0,1 0 0,0 0 0,0 0 0,0 0 0,-1 0 0,1 0 0,0 0 0,0 0 0,-1 0 0,1 0 0,0 0 0,0 0 0,-1 0 0,1 0 0,0 0 0,0 0 0,0 0 0,-1 0 0,1 0 0,0 0 0,-1 0 0,1 0 0,0 0 0,0 0 0,-1 0 0,1 0 0,0 0 0,0 0 0,-1 0 0,1 0 0,0 0 0,1-1 0,-1 1 0,1-1 0,-1 0 0,-1 1 0,1-1 0,0 1 0,0 0 0,0-1 0,0 0 0,1 0 0,-1 0 0,-1 1 0,1-1 0,0 1 0,-1-1 0,1 1 0,0-2 0,-1 1 0,1-1 0,0 2 0,0-1 0,0 0 0,0 1 0,1-1 0,-1 0 0,0 0 0,-1-1 0,1 0 0,0 2 0,-1-1 0,1 0 0,1 0 0,-1 0 0,1-1 0,-2 1 0,2-1 0,-1 2 0,1-2 0,-1 2 0,1-2 0,-1 2 0,1-1 0,-2 1 0,1 0 0,0 0 0,0 0 0,0 0 0,0 0 0,-1 0 0,1 0 0,0 0 0,0 0 0,-1 0 0,1 0 0,0 0 0,-2 0 0,2 0 0,-2 0 0,1 0 0,0 0 0,-2 0 0,3 0 0,-3 0 0,2 0 0,-2 0 0,3 0 0,-2 0 0,2 0 0,0 0 0,-2 0 0,2 0 0,-2 0 0,2 0 0,-1 0 0,1 0 0,0 0 0,-1 0 0,1 0 0,0 0 0,0 0 0,-1 0 0,1 0 0,0 0 0,0 0 0,0 1 0,0-1 0,1 1 0,-1 0 0,0-1 0,-1 1 0,1-1 0,0 0 0,1 1 0,-1-1 0,0 1 0,0 0 0,0-1 0,0 1 0,-1 0 0,1 0 0,0 1 0,0-2 0,-1 1 0,1 0 0,0-1 0,0 2 0,0-2 0,2 2 0,-2-1 0,2 1 0,-2-2 0,2 2 0,-2-2 0,1 2 0,-1-2 0,1 2 0,0-1 0,-1 1 0,1-1 0,-2 1 0,1-1 0,1 1 0,-1-2 0,1 2 0,-1-2 0,-1 1 0,1 0 0,0-1 0,-1 2 0,1-1 0,-1 1 0,0-2 0,-1 2 0,2-2 0,0 1 0,-2 1 0,2-2 0,-2 1 0,2-1 0,-1 0 0,1 1 0,0-1 0,0 1 0,-1-1 0,1 0 0,0 0 0,-1 0 0,1 0 0,0 0 0,0 0 0,-1 0 0,1 0 0,0 0 0,0 0 0,-1 0 0,1 0 0,0 0 0,1-1 0,0 0 0,1-1 0,0 0 0,-1 1 0,1-1 0,-1 1 0,1-2 0,-1 2 0,0-1 0,0 1 0,1-1 0,-1 1 0,1-1 0,-2 2 0,1-1 0,0 0 0,-1 0 0,1 0 0,0 0 0,-1 1 0,1-1 0,-2 0 0,1 1 0,1-2 0,-1 2 0,3-1 0,0 2 0,1-1 0,1 2 0,-1-1 0,1 1 0,-1 0 0,0 0 0,0-2 0,1 2 0,-1-2 0,0 1 0,0 0 0,1-1 0,0 1 0,0-1 0,1 0 0,0 0 0,0 0 0,1 0 0,-1 0 0,1 0 0,0 0 0,-2 0 0,2 0 0,-1 0 0,0 0 0,-1 0 0,1 0 0,-2 0 0,2 0 0,-2 0 0,0 0 0,1 0 0,-1 0 0,0-1 0,1 1 0,-1-1 0,0 0 0,0 1 0,1-1 0,-1 0 0,0 0 0,0 0 0,1 1 0,-1-1 0,0 1 0,0-1 0,0 0 0,0 1 0,-3-1 0,-1 1 0,0 0 0,-3 1 0,3 0 0,-2 2 0,2-2 0,0 1 0,0-2 0,3 1 0,0-2 0,3 0 0,-1-2 0,2 1 0,-2 0 0,1-1 0,-1 1 0,1 1 0,-1-1 0,0 1 0,0-1 0,0 2 0,0-2 0,1 2 0,-1-2 0,1 0 0,-1 1 0,0-1 0,0 1 0,-1-1 0,2 0 0,-2 2 0,2-2 0,-2 2 0,1-3 0,-1 3 0,0-1 0,0 0 0,1 1 0,-1-1 0,0 0 0,0 1 0,0-1 0,0 1 0,1-1 0,-1 0 0,0 0 0,0 1 0,0 0 0,1 0 0,-1 0 0,0 0 0,0 0 0,0 0 0,0 0 0,1 0 0,-1 0 0,0 0 0,0 0 0,0 0 0,0 0 0,0 0 0,0 0 0,1 0 0,-1 0 0,0 0 0,0 0 0,0 0 0,0 0 0,1 0 0,-1 0 0,0 0 0,-1 1 0,1 0 0,-2 1 0,2-1 0,-1 1 0,2 0 0,-1 0 0,-1 1 0,1-2 0,-2 1 0,2-1 0,-2 1 0,2 0 0,-2 1 0,2-2 0,-1 1 0,0-1 0,0 1 0,-1 0 0,2 1 0,-2-1 0,1 0 0,0-1 0,-1 1 0,2-1 0,0 1 0,0-1 0,0 1 0,0-1 0,1 1 0,-1-1 0,0 1 0,1-2 0,-1 1 0,0 0 0,2-1 0,-1 2 0,1-1 0,1 1 0,-1-1 0,1 1 0,0 0 0,0-2 0,-1 2 0,0-1 0,0 0 0,1-1 0,0 0 0,0 0 0,0 0 0,0 0 0,-1 1 0,1-1 0,-3 1 0,3-1 0,0 0 0,0 0 0,0 0 0,0 0 0,-3 0 0,3 0 0,-2 0 0,0 0 0,-1 0 0,1 0 0,-1 0 0,0 0 0,1 0 0,-1 0 0,0 0 0,0 0 0,2 0 0,-2 0 0,2 0 0,-2 0 0,0 0 0,2 0 0,-1 0 0,1-1 0,-1 0 0,2-1 0,-3 2 0,3-2 0,-3 1 0,2-1 0,-1 2 0,0-2 0,1 2 0,-2-2 0,0 1 0,0-1 0,1 2 0,-1-2 0,0 2 0,-1-2 0,1 1 0,-1 0 0,2 1 0,-1 0 0,-1-1 0,1 1 0,-1-1 0,1 0 0,1 1 0,-1-1 0,0 1 0,0 0 0,0-1 0,-1 1 0,1-1 0,0 1 0,-1-1 0,1 0 0,-1 0 0,2 1 0,-1 0 0,0 0 0,0 0 0,0 0 0,0 0 0,1 0 0,-1-1 0,0 1 0,1-1 0,-1 1 0,0-1 0,0 1 0,1-1 0,-1 1 0,0 0 0,0 0 0,1 0 0,-2-1 0,1 1 0,-1-2 0,1 2 0,0 0 0,0 0 0,0 0 0,0 0 0,1 0 0,-1 0 0,0 0 0,0 0 0,0 0 0,0 0 0,0 0 0,0 0 0,0 0 0,0 0 0,1 0 0,-1 0 0,0 0 0,0 0 0,0 0 0,1 0 0,-1 0 0,0-1 0,0 1 0,1-1 0,-1 1 0,0 0 0,0 0 0,0 0 0,1 0 0,-1 0 0,0 0 0,0 0 0,1 0 0,-1 0 0,0 0 0,0 0 0,1 0 0,-1 0 0,0 0 0,0 0 0,1 0 0,-1 0 0,0 0 0,1 0 0,-1 0 0,0 0 0,0 0 0,0 0 0,0 0 0,1 0 0,-1 0 0,0 0 0,0 0 0,0 0 0,0 0 0,1 0 0,-1 0 0,0 0 0,0 0 0,0 0 0,0 0 0,0 0 0,0 0 0,0 0 0,1 0 0,-1 0 0,0 0 0,0 0 0,0 0 0,0 0 0,0 0 0,0 0 0,1 0 0,-1 0 0,0 0 0,0 0 0,0 0 0,1 1 0,-1-1 0,0 1 0,-1 0 0,1 0 0,-2 1 0,2-2 0,-2 2 0,2-2 0,0 2 0,0-2 0,0 2 0,0-2 0,-1 2 0,0 0 0,-1 0 0,0 0 0,0 0 0,0 0 0,-1 1 0,0-2 0,-3 0 0,1-1 0,-2 0 0,3 0 0,-2 0 0,2 0 0,-2 0 0,2 0 0,0 0 0,-1 0 0,1 0 0,0 0 0,-1 0 0,1 0 0,0 0 0,0 0 0,-1 0 0,1-1 0,0-1 0,-1 1 0,1 0 0,0 0 0,0 1 0,0-2 0,0 2 0,1-2 0,-1 1 0,0-1 0,0 2 0,1-2 0,-1 2 0,0-1 0,1 0 0,-1 1 0,1-1 0,-2 1 0,2-1 0,-1 0 0,1 0 0,-1 1 0,0 0 0,0 0 0,-1 0 0,1 0 0,0 0 0,0 0 0,0 0 0,-1 0 0,1 0 0,0 0 0,0 0 0,-1 0 0,1 0 0,0 0 0,0 0 0,-1 0 0,1 0 0,0 0 0,-1 0 0,1 0 0,0 0 0,0 0 0,-1 0 0,1 0 0,0 0 0,-1 0 0,1 0 0,0 0 0,0 0 0,-1 0 0,1 0 0,0 0 0,-1 0 0,1 0 0,0 0 0,-1 0 0,1 0 0,0 0 0,-1 0 0,1 0 0,-1 0 0,0 1 0,-1 0 0,1 0 0,0 0 0,0-1 0,1 1 0,0 0 0,0-1 0,2 0 0,-1-1 0,2-1 0,0 0 0,2-1 0,-1 1 0,1 1 0,1-3 0,1 4 0,0-4 0,0 3 0,0 0 0,0-2 0,-1 3 0,0-1 0,-2 1 0,0-1 0,0 1 0,1-1 0,-1 1 0,0 0 0,0 0 0,1 0 0,-1 0 0,0 0 0,1 0 0,-1 0 0,0 0 0,0 0 0,1 0 0,-1 0 0,0 0 0,0 0 0,1 0 0,-1 0 0,0 0 0,0 0 0,0 0 0,0 0 0,0 1 0,0-1 0,-2 2 0,1-1 0,0 1 0,-1 1 0,1-1 0,0 0 0,-1 0 0,2 0 0,-2 0 0,2 0 0,-1 0 0,1-1 0,-2 1 0,1 0 0,-1 0 0,0 1 0,0-1 0,0 0 0,0 0 0,0 0 0,-1-1 0,0 0 0,-2-1 0,0 1 0,-1 0 0,0 0 0,-1-1 0,1 1 0,1-1 0,-2 1 0,1-1 0,0 0 0,-1 0 0,2 2 0,-1-2 0,-1 1 0,2-1 0,-1 0 0,1 0 0,-2 0 0,1 0 0,1 0 0,-2 0 0,1 0 0,0 0 0,-1 0 0,2 0 0,-2 0 0,-2 0 0,2 0 0,-3 0 0,2 0 0,-2 0 0,1 0 0,-1 0 0,0-3 0,0 3 0,-3-5 0,4 3 0,-2-2 0,5 3 0,0-2 0,3 1 0,0-1 0,1 1 0,0-2 0,2 2 0,1-2 0,1 1 0,1 1 0,-1 0 0,-1-1 0,2 1 0,-1-1 0,1 2 0,-1-1 0,0 0 0,-1 1 0,2 0 0,-3 0 0,2 0 0,-2 0 0,0 1 0,1 0 0,-1 0 0,0 0 0,0 0 0,0 0 0,0 0 0,1 1 0,-2 1 0,0 0 0,0 0 0,-1 0 0,1 0 0,-1 1 0,0-1 0,0 0 0,0 0 0,0 1 0,0-1 0,0 0 0,0 0 0,0 0 0,-1-1 0,1 1 0,-2-1 0,0-1 0,0 0 0,0 0 0,0 1 0,0 0 0,-1 0 0,1-1 0,0 0 0,-1 0 0,1 0 0,0 0 0,0 0 0,-1 0 0,1 0 0,0 0 0,-1 0 0,3 0 0,3 0 0,1 0 0,4 0 0,-4 0 0,3 0 0,-5 1 0,2 0 0,-2 1 0,0 0 0,2 1 0,-2-2 0,2 1 0,-2-2 0,2 3 0,-2-3 0,3 1 0,-1 0 0,1-1 0,0 1 0,0 1 0,1-1 0,1 1 0,3-1 0,-1 0 0,2-1 0,0 3 0,-1-3 0,0 3 0,-2-3 0,1 1 0,-3 0 0,2 0 0,-2 0 0,0-1 0,-2 0 0,1 0 0,-3 0 0,2 0 0,-2 0 0,0 0 0,1 0 0,-1 0 0,0 0 0,0 1 0,1-1 0,0 2 0,0-2 0,3 3 0,-2-3 0,2 2 0,-3-2 0,2 2 0,-2-1 0,0 1 0,0-2 0,-1 2 0,-1-1 0,0 2 0,-1-1 0,-2 0 0,-2-1 0,-3 2 0,-2-3 0,-1 1 0,0 1 0,-4-2 0,-2 3 0,-3-3 0,-2 3 0,4-1 0,-3 0 0,3 1 0,-4-1 0,2 0 0,0 1 0,5-3 0,0 1 0,5-1 0,-1 0 0,6 0 0,-1 0 0,3 0 0,0 0 0,7-2 0,1 0 0,7-4 0,-1 3 0,0-1 0,-2 1 0,2 0 0,-3 0 0,1 1 0,-4 0 0,2 2 0,-2-1 0,0 1 0,-2 0 0,1 0 0,-1 0 0,1 0 0,0 0 0,1 0 0,-1 0 0,3 0 0,-1 0 0,0 0 0,-1 0 0,0 0 0,-1 0 0,0 0 0,-2 0 0,3 0 0,-3 0 0,1 0 0,-1 0 0,-1 0 0,0 0 0,1 0 0,-1 0 0,0 0 0,2 0 0,-2 0 0,2 1 0,-2 0 0,1 1 0,0 0 0,1 1 0,-2-1 0,0 0 0,0 0 0,1 0 0,-1-2 0,0 1 0,0 0 0,1-1 0,0 1 0,0-1 0,0 0 0,-1 0 0,0 1 0,1 0 0,-1 0 0,0-1 0,0 0 0,1 1 0,-1-1 0,0 1 0,1 0 0,-1-1 0,0 2 0,0-2 0,0 1 0,1-1 0,-1 1 0,0-1 0,0 1 0,1 0 0,-1 0 0,0 0 0,2 0 0,-2-1 0,3 2 0,-2-1 0,0 1 0,-1-2 0,1 1 0,-1-1 0,0 1 0,0-1 0,1 1 0,-1-1 0,0 0 0,0 0 0,1 0 0,-1 0 0,0 0 0,0 0 0,-2 0 0,-1 0 0,-3 0 0,0 0 0,0 0 0,0 0 0,2 0 0,-1 0 0,0 0 0,-1 0 0,1 0 0,0 0 0,0 0 0,-1 0 0,2 0 0,-2 0 0,2 0 0,-1 0 0,1 0 0,0 0 0,0 0 0,-1 0 0,1 0 0,0 0 0,-1 0 0,1 0 0,0 0 0,0 0 0,-1 0 0,1 0 0,0 0 0,0 0 0,0 0 0,0 0 0,0 0 0,-1 0 0,1 0 0,0 0 0,0 0 0,0 0 0,0 0 0,-1 0 0,1 0 0,0 0 0,0 0 0,-1 0 0,1 0 0,0 0 0,0 0 0,-1 0 0,1 0 0,0 0 0,0 0 0,-1 0 0,1 0 0,0 0 0,0 0 0,0 0 0,-1 0 0,1 0 0,0 0 0,-1 0 0,1 0 0,0 0 0,0 0 0,-1 0 0,1 0 0,0 0 0,-1 0 0,1 0 0,0 0 0,0 0 0,-1 0 0,1 0 0,0 0 0,-1 0 0,1 0 0,0 0 0,0 0 0,-1 0 0,1 0 0,0 0 0,-2 0 0,2 0 0,-2 0 0,2 0 0,-1 0 0,1 0 0,0 0 0,0 0 0,-1 0 0,1 0 0,0 0 0,0 0 0,-1 0 0,1 0 0,0 0 0,-1 0 0,1 0 0,0 0 0,0 0 0,-1 0 0,1 0 0,0 0 0,0 0 0,-1 0 0,1 0 0,0 0 0,0 0 0,-1 0 0,1 0 0,0 0 0,0 0 0,-1 0 0,1 0 0,0 0 0,0 0 0,0 0 0,-1 0 0,1 0 0,0 0 0,-1 0 0,1 0 0,0 0 0,-1 0 0,1 0 0,-1 0 0,0 0 0,-1 0 0,2 0 0,-1 0 0,0-1 0,-2 1 0,-1-1 0,1 1 0,-3 0 0,3 0 0,0 0 0,0 0 0,-1-1 0,0 0 0,0 0 0,1 1 0,-1 0 0,1 0 0,2 0 0,-2 0 0,1-1 0,-1 1 0,1-1 0,-1 1 0,1-1 0,-1 0 0,0 0 0,0 1 0,0-1 0,-2 1 0,1-1 0,-1-1 0,2 2 0,1-1 0,-1 1 0,3-1 0,-2 1 0,1-1 0,0 1 0,0-1 0,0 0 0,0 0 0,0 1 0,0-1 0,0 1 0,1-1 0,0 1 0,-1 0 0,1-1 0,0 1 0,-1-1 0,1 1 0,0 0 0,0 0 0,-1 0 0,1 0 0,0 0 0,-1-1 0,1 1 0,0-2 0,0 2 0,-1 0 0,1 0 0,-2 0 0,2 0 0,-2-1 0,2 1 0,-2-1 0,2 1 0,-2 0 0,1 0 0,0 0 0,-2 0 0,3 0 0,-3-1 0,1 1 0,0-1 0,0 1 0,0 0 0,-2 0 0,0 0 0,1 0 0,1-2 0,1 2 0,-2-1 0,1 1 0,1 0 0,-2-1 0,1 1 0,-1-1 0,0-1 0,-2 2 0,2-1 0,-2 0 0,1 1 0,1-2 0,-2 1 0,1 1 0,-1-1 0,-2 1 0,3-1 0,-6 0 0,6 0 0,-5 1 0,6 0 0,0 0 0,0-1 0,1 1 0,1-1 0,-1 1 0,2 0 0,-2 0 0,2 0 0,-1 0 0,1 0 0,0 0 0,0 0 0,0-1 0,0 0 0,1 0 0,-1 1 0,-1 0 0,1 0 0,0 0 0,0 0 0,-1-1 0,1 0 0,0 1 0,0 0 0,0 0 0,0 0 0,-1 0 0,1 0 0,0 0 0,0 0 0,-1 0 0,1 0 0,1-1 0,0 1 0,1-1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5.59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249 59 24575,'-4'0'0,"0"0"0,0 0 0,-2 0 0,-1 0 0,1 0 0,-1 0 0,2 0 0,1 0 0,0 0 0,1 0 0,1 0 0,0 0 0,0 0 0,1 1 0,0 0 0,3 0 0,0 0 0,3-1 0,0 0 0,2 0 0,-2 0 0,1 0 0,-1 0 0,1 0 0,-1 0 0,0 0 0,-2 0 0,2 0 0,-2 0 0,0 0 0,-1 0 0,1 0 0,-1 0 0,0 0 0,0 0 0,1-1 0,-1 1 0,0-2 0,0 1 0,0-1 0,-1 0 0,1 1 0,0 0 0,0-1 0,0 0 0,-1 1 0,0-1 0,0 1 0,0-1 0,-1 0 0,3 1 0,-2-1 0,1 0 0,0 0 0,2 0 0,-1 1 0,1-2 0,1 1 0,-1 1 0,0-2 0,-1 2 0,-1 0 0,1-1 0,-1 2 0,-2-2 0,-2 2 0,-1 0 0,-1 0 0,2 0 0,0 0 0,-1 0 0,1 0 0,0 0 0,0 0 0,-1 0 0,1 0 0,0 0 0,0 0 0,-1 0 0,1 0 0,0 0 0,-1 0 0,1 0 0,0 2 0,-1-1 0,1 1 0,0 0 0,0 0 0,-1 1 0,1-1 0,0 0 0,0 0 0,1 0 0,-1 0 0,2 0 0,-2 1 0,1-1 0,0 0 0,0-1 0,1 1 0,-1-1 0,0 1 0,1 0 0,-2-1 0,2 1 0,-3 0 0,3 1 0,-1-1 0,0 0 0,0 1 0,0-1 0,-1 0 0,1 0 0,-1 1 0,2-1 0,-2 0 0,2 0 0,0-1 0,1 0 0,2-1 0,9 0 0,-6 0 0,7 0 0,-8 0 0,1 0 0,0 0 0,-1-1 0,0 0 0,-2 0 0,1-2 0,1 3 0,-2-2 0,0 2 0,-1-2 0,1 2 0,-1-2 0,0 0 0,0 1 0,1-1 0,-2 1 0,1-2 0,-2 1 0,1 0 0,-1-1 0,0 1 0,0 0 0,0 0 0,0-1 0,0 1 0,0 0 0,0 0 0,0-1 0,-1 1 0,0 0 0,-1 1 0,-1 0 0,1 0 0,0-1 0,0 1 0,-1 0 0,1 1 0,0 0 0,-1 0 0,1-1 0,0 1 0,-1-1 0,0 1 0,0 0 0,0 0 0,0 0 0,1 0 0,0 0 0,0 0 0,-1 0 0,1 0 0,0 0 0,-1 0 0,1 0 0,0 0 0,0 0 0,-1 0 0,1 1 0,0 0 0,-2 2 0,2-1 0,-2 0 0,2 1 0,-1-1 0,1 0 0,0 0 0,-1 1 0,1-1 0,0 0 0,0-1 0,0 1 0,0 0 0,2 0 0,-2 0 0,2 0 0,-1 1 0,1-1 0,0 0 0,0-1 0,2 0 0,0 0 0,1-1 0,1 1 0,3-1 0,-2 0 0,3 0 0,-3 0 0,2 0 0,-2 0 0,0 0 0,0 0 0,-1 0 0,0 0 0,-1 0 0,1 0 0,-2 0 0,0 0 0,0 0 0,1 0 0,-1 0 0,1 0 0,0-1 0,0 1 0,0-2 0,0 2 0,0-2 0,2 1 0,-2-1 0,2 2 0,-1-1 0,3 0 0,-4 0 0,4 0 0,-4 1 0,0-1 0,0 1 0,-1-1 0,-1 0 0,0 0 0,-1-2 0,0 1 0,0 0 0,-1 0 0,0 0 0,-1 0 0,-1 0 0,1 1 0,0 0 0,0-1 0,0 0 0,1 0 0,-1 1 0,0-1 0,0 0 0,1 0 0,-1 0 0,0-1 0,0 0 0,1 0 0,0 0 0,0-1 0,0 2 0,0-2 0,0 2 0,1 0 0,0 1 0,0 4 0,0 1 0,0 1 0,0 2 0,0-3 0,-1 4 0,-1-5 0,-1 1 0,-1-1 0,2 2 0,-2-3 0,1 2 0,0-2 0,1 1 0,-1-1 0,1 0 0,0 0 0,-1 1 0,1-1 0,0-1 0,0 1 0,0-1 0,1 2 0,-1-2 0,0 0 0,0-1 0,0 0 0,-1 0 0,1 0 0,0 0 0,0 0 0,-1 0 0,1 0 0,0 0 0,-1 0 0,1 1 0,1 0 0,0 1 0,2 0 0,3-1 0,0 0 0,4-1 0,-1 0 0,1 0 0,0 0 0,0 0 0,-1 0 0,1-1 0,-1 1 0,1-3 0,-1 2 0,1-1 0,-1 0 0,1 0 0,2 0 0,0 0 0,1-1 0,0 3 0,0-3 0,-1 3 0,2-1 0,-4 0 0,2 0 0,-3 0 0,1 1 0,-3 0 0,2 0 0,-2 0 0,0 0 0,0 0 0,0 0 0,-1 0 0,-1 0 0,0 0 0,-1 0 0,-3 1 0,-1-1 0,-2 1 0,-1-1 0,0 0 0,-4 0 0,1 0 0,-2 0 0,2 0 0,1 0 0,-1 0 0,2 0 0,-2 0 0,3 1 0,0-1 0,0 3 0,2-2 0,0 0 0,1 1 0,0 0 0,0-1 0,2 1 0,-1-1 0,1 1 0,0 1 0,0-1 0,0 1 0,0 0 0,0 2 0,1-3 0,3 2 0,1-1 0,4-1 0,-1 0 0,0-1 0,1-1 0,0 1 0,0 0 0,1 0 0,-2-1 0,1 0 0,-1 1 0,-2 0 0,0 0 0,-4-1 0,2 0 0,-2 0 0,0 0 0,-1-1 0,-2 0 0,-1-2 0,0 1 0,-2 0 0,2 0 0,-2 0 0,2 2 0,0-2 0,-1 2 0,1-1 0,0 0 0,-1 0 0,2-1 0,4 1 0,1-3 0,5 0 0,4-3 0,-1 1 0,3 0 0,-4 1 0,-1 1 0,-2 0 0,-1 2 0,-1 0 0,-2 1 0,-1 1 0,-3 0 0,-2 0 0,-3 0 0,0 0 0,0 0 0,0 0 0,0 0 0,-1 2 0,2 0 0,-1 0 0,4 0 0,-1-1 0,1 2 0,0-1 0,0 0 0,1 0 0,0 1 0,0-1 0,2 0 0,2 1 0,3-1 0,1 1 0,-1-1 0,0-1 0,-2-1 0,0 0 0,-2 0 0,1 1 0,-3 0 0,-2 0 0,0 0 0,-4-1 0,3 0 0,-2 0 0,1 0 0,0 0 0,0 0 0,0 0 0,1 0 0,1 1 0,0 0 0,3 1 0,2-1 0,2-1 0,1 0 0,1 0 0,-4 0 0,2-2 0,-3 1 0,0 0 0,0-1 0,-2 0 0,0 0 0,-1 0 0,-1 0 0,0 1 0,-1 0 0,-1 0 0,1 0 0,0 0 0,-1 1 0,1 0 0,2 0 0,3 0 0,2 0 0,2-1 0,-1 0 0,-1 0 0,-1-1 0,0 2 0,-4 0 0,-2 0 0,-1 0 0,-3 0 0,3 0 0,0 1 0,1 0 0,-1 1 0,2-1 0,0 1 0,1 0 0,0 1 0,3-2 0,2 0 0,1-1 0,2 0 0,-1 0 0,1 0 0,-1 0 0,-2 0 0,-1 0 0,-2 0 0,-2 0 0,-1 0 0,-2 0 0,0 0 0,-1 0 0,1 0 0,0 0 0,3 0 0,3 0 0,0 0 0,4 0 0,-6 0 0,-7 0 0,-2 1 0,-6 1 0,2 1 0,0 0 0,0 0 0,1 1 0,1-1 0,2 2 0,1-2 0,1 1 0,2-2 0,0 0 0,2-1 0,-1-1 0,-2 0 0,-2 0 0,-3 0 0,0 0 0,-2 0 0,0 1 0,-1 2 0,4 0 0,0 1 0,6-3 0,1 0 0,5-1 0,3 0 0,2 0 0,2-1 0,-2-2 0,1 0 0,-1-1 0,-3 1 0,1 1 0,-3 0 0,-1 1 0,1 0 0,-3 1 0,-3-1 0,1 1 0,-3 0 0,2-1 0,0 1 0,-1-2 0,2 2 0,0 0 0,7 0 0,1 0 0,7 0 0,1 0 0,-3-1 0,2 1 0,-4-3 0,0 3 0,-3-2 0,-2 2 0,-3-2 0,-1 2 0,-3 0 0,-1 0 0,-1 0 0,0 0 0,1 0 0,0 0 0,1 0 0,0 0 0,0 0 0,2-1 0,-1 1 0,-1-1 0,-1 1 0,-1 0 0,0 0 0,-1 0 0,0 0 0,-2 0 0,3 0 0,0 0 0,0 0 0,2 0 0,0 0 0,1 0 0,0-1 0,1 0 0,0 0 0,-1 0 0,0 1 0,-4 0 0,0 0 0,-2 0 0,0 0 0,-2 0 0,-1 0 0,1 0 0,0 0 0,3 0 0,0 0 0,2 0 0,2 0 0,-1 0 0,2 0 0,7-1 0,-1-1 0,9-1 0,-3-1 0,2 2 0,-1-3 0,-2 4 0,3-4 0,-4 5 0,2-3 0,-6 2 0,0 1 0,-5-1 0,-1 1 0,-4 0 0,-1 0 0,-3 0 0,0 0 0,-6 0 0,1 0 0,-5 1 0,5 0 0,-5 2 0,3-3 0,-5 2 0,4-2 0,-3 0 0,6 0 0,-1 0 0,4 0 0,2 0 0,1 0 0,3 0 0,2 0 0,0 0 0,2 0 0,0 0 0,0 0 0,0-1 0,1 0 0,1-1 0,0-1 0,0 1 0,0 0 0,0 0 0,0 0 0,1-1 0,1 2 0,0-1 0,0 1 0,0 0 0,1-1 0,-1 0 0,0 1 0,1-1 0,-1 1 0,0-1 0,-1 0 0,1 2 0,0-2 0,0 2 0,-2-1 0,-1 3 0,-2-2 0,0 3 0,1-1 0,0 0 0,0 0 0,0 0 0,1-1 0,0 1 0,-1-1 0,0 0 0,0-1 0,0 1 0,0-1 0,0 1 0,-1-1 0,1 0 0,0 0 0,0 0 0,-1 0 0,1 0 0,0 0 0,-2 0 0,2 0 0,-3 0 0,2 0 0,-2 0 0,2 0 0,-1 0 0,0 0 0,1 0 0,0 0 0,0 0 0,0 0 0,1 0 0,0 0 0,-1 0 0,0 0 0,0 0 0,0 0 0,0 0 0,1 0 0,0 0 0,-1 0 0,1 0 0,0 0 0,0 0 0,-1 0 0,1 0 0,0 0 0,0 0 0,-1 0 0,1 0 0,0 0 0,0 0 0,0 0 0,-1 0 0,1 0 0,0 0 0,0 0 0,-1 0 0,1 0 0,0 0 0,-1 0 0,1 0 0,0 0 0,0 0 0,0 0 0,-1 0 0,1 0 0,0 0 0,0 0 0,0 0 0,0 0 0,0 0 0,0 0 0,1-1 0,0 0 0,1-2 0,0 1 0,0 0 0,0 0 0,0 0 0,0 0 0,0-1 0,0 1 0,0 0 0,0 0 0,0 2 0,0 2 0,0 0 0,0 4 0,0-4 0,0 1 0,0-1 0,0 1 0,0-1 0,0 0 0,0 0 0,0 1 0,0-1 0,0 0 0,0 0 0,0 0 0,-3 0 0,3 0 0,-2-1 0,2 1 0,0 0 0,0 1 0,0-1 0,-1-1 0,0 1 0,0-1 0,0 1 0,-1-1 0,2 1 0,-2-2 0,2 2 0,-2-1 0,2 1 0,-2 0 0,1 0 0,-1-1 0,1 1 0,-1 0 0,0-1 0,0 1 0,0-2 0,0 2 0,1-2 0,0 2 0,-1-1 0,2 1 0,-2-1 0,1 1 0,0 0 0,-1-1 0,2 1 0,-2-2 0,2 2 0,-2-2 0,1 3 0,-1-2 0,1 1 0,-1 0 0,0-1 0,1 1 0,-1-2 0,1 1 0,0 0 0,-1-1 0,1 2 0,-1-2 0,1 2 0,-1-1 0,0 0 0,1 1 0,-1-1 0,1 0 0,0 0 0,-1 0 0,1-2 0,0 0 0,1-3 0,0 2 0,0-1 0,1 0 0,0 1 0,2-1 0,-1 0 0,1-1 0,-1 2 0,0 0 0,0-1 0,1 1 0,-1 0 0,1-2 0,0 3 0,0-3 0,0 3 0,-1-1 0,0 0 0,1-1 0,-1 1 0,0 1 0,-1-1 0,1 2 0,-2-2 0,2 1 0,-1 0 0,1 0 0,0 1 0,-2-2 0,2 2 0,-1-1 0,0 0 0,1 1 0,-1-3 0,1 3 0,-2-2 0,2 2 0,-2-2 0,1 1 0,0-1 0,-1 0 0,1 1 0,-1-1 0,1 1 0,-1-1 0,1 1 0,0-2 0,-1 1 0,1 0 0,-1 0 0,0 0 0,0 0 0,1 1 0,0-1 0,1 1 0,-2-1 0,2 2 0,-2 0 0,1 1 0,-1 1 0,-2 1 0,1-1 0,-2 0 0,2-1 0,0 1 0,-1 0 0,0 0 0,0 0 0,1 1 0,-1-2 0,1 1 0,-1-1 0,1 1 0,0 0 0,-1 0 0,2 0 0,-2-1 0,2 1 0,-2-1 0,0 0 0,1 0 0,-1-1 0,2 2 0,-2-2 0,2 2 0,-1-1 0,1 1 0,0 1 0,0-1 0,0 0 0,1-1 0,0 0 0,2 0 0,-1-1 0,0 1 0,1-1 0,-1 0 0,0 0 0,2 0 0,-2 0 0,3 0 0,-1 0 0,-1 0 0,2 0 0,-1 0 0,1 0 0,0 0 0,0 0 0,-1 0 0,1 0 0,-2-1 0,4 1 0,-2-3 0,2 3 0,-1-2 0,1 2 0,3-2 0,0 1 0,2 1 0,0-2 0,0 1 0,2 1 0,-1-2 0,3 1 0,-4 0 0,2 0 0,2 1 0,-5 0 0,1 0 0,-4 0 0,-4 0 0,1 0 0,-3 0 0,1 0 0,-3 0 0,-1-1 0,-3 1 0,-3-2 0,2 1 0,-3 1 0,3-1 0,-2 0 0,1 0 0,0 0 0,0 1 0,2 0 0,-1 0 0,1 0 0,-1 0 0,1 0 0,0 0 0,-2 0 0,1 0 0,-2 0 0,1 0 0,0 0 0,0 0 0,1 0 0,0 0 0,1 0 0,-1 0 0,1 0 0,0 0 0,0 0 0,0 0 0,0 0 0,-1 0 0,3 0 0,-3 0 0,2 0 0,0 0 0,0 0 0,1 0 0,0 0 0,0 0 0,0 0 0,0 0 0,-1 0 0,1 0 0,0 0 0,0 0 0,0 0 0,-1 0 0,1 0 0,0 0 0,0 0 0,0 0 0,-1 0 0,1 0 0,0 0 0,-1 0 0,1 0 0,0 0 0,-1 0 0,1 0 0,0 0 0,0 0 0,-1 0 0,1 0 0,0 0 0,0 0 0,0 0 0,-1 0 0,2 1 0,-1 0 0,1 1 0,0-1 0,-1 0 0,1 1 0,-1-2 0,1 2 0,0-1 0,-1 1 0,1 0 0,0-1 0,0 0 0,1 1 0,-1-1 0,1 2 0,0-1 0,0 0 0,0 0 0,0 1 0,0-1 0,0 0 0,0 0 0,-1-1 0,1 1 0,-1 0 0,1 0 0,0 0 0,0 0 0,0 0 0,0 0 0,0 1 0,-1-2 0,0 1 0,0-3 0,4 2 0,1-4 0,1 2 0,-1-1 0,-1 1 0,0 1 0,1-2 0,0 1 0,0-1 0,0 2 0,1-1 0,-1 0 0,1 0 0,-3 0 0,3 1 0,-2-1 0,1 1 0,-1-1 0,0 1 0,1 0 0,-1 0 0,0-1 0,-1 1 0,1-1 0,-1 1 0,0-1 0,0 1 0,1-1 0,-2-1 0,1 2 0,-1-1 0,1 1 0,1 0 0,-1 0 0,0 0 0,-1-1 0,1 1 0,-1-1 0,2 1 0,-1 0 0,0 0 0,0 0 0,1 0 0,-1 0 0,0 0 0,0-1 0,1 1 0,-1-1 0,2 1 0,-2 0 0,2 0 0,-1 0 0,0 0 0,1 0 0,-1 0 0,0 0 0,1 0 0,-1 0 0,0 0 0,1 0 0,-1 0 0,2 0 0,-1 0 0,1 0 0,0 0 0,0 0 0,0 0 0,0 0 0,-3 0 0,2 0 0,-1 0 0,0 0 0,1 0 0,-1 0 0,2 0 0,-3 0 0,3 0 0,-2 0 0,0 0 0,-1 0 0,2 0 0,-2 0 0,2 0 0,-2 0 0,0 0 0,1 0 0,-1 0 0,0 0 0,0 0 0,1 0 0,-1 1 0,0-1 0,0 1 0,1-1 0,-1 0 0,0 0 0,0 0 0,1 0 0,-1 0 0,0 0 0,0 0 0,0 0 0,1 0 0,-1 0 0,0 1 0,1-1 0,-1 1 0,0-1 0,0 0 0,1 0 0,0 1 0,0-1 0,1 3 0,-1-3 0,2 1 0,-2 0 0,1-1 0,1 3 0,-1-3 0,0 1 0,0 0 0,-1-1 0,0 3 0,0-3 0,0 1 0,0 0 0,0-1 0,0 1 0,0-1 0,-1 1 0,2-1 0,-2 1 0,0-1 0,0 0 0,1 0 0,-1 0 0,0 0 0,1 0 0,-1 0 0,0 1 0,0 0 0,1 0 0,-1-1 0,0 0 0,0 0 0,1 0 0,-1 0 0,0 0 0,0 0 0,0 0 0,1 0 0,-1 0 0,0 0 0,0 0 0,0 0 0,1 0 0,-1 0 0,0 0 0,0 0 0,0 0 0,0 0 0,0 0 0,1 0 0,-1 0 0,0 0 0,0 0 0,0 1 0,0-1 0,1 1 0,-1-1 0,0 0 0,0 0 0,1 0 0,-1 0 0,0 0 0,1 0 0,-1 0 0,0 0 0,0 1 0,1-1 0,-1 1 0,0-1 0,0 0 0,1 0 0,-1 0 0,0 0 0,0 0 0,0 0 0,1 0 0,-1 0 0,0 0 0,0 0 0,0 0 0,0 0 0,0 0 0,1 0 0,-1 0 0,0 0 0,0 0 0,0 0 0,0 0 0,1 0 0,-1 0 0,0 0 0,0 0 0,0 0 0,1 0 0,-1 0 0,0 0 0,0 0 0,0 0 0,1 0 0,-1 0 0,0 0 0,0 0 0,0 0 0,0 0 0,1 0 0,-1 0 0,0 0 0,0 0 0,0 0 0,0 0 0,0 0 0,0 0 0,0 0 0,1 0 0,-1 0 0,0 0 0,0 0 0,0 0 0,0 0 0,0 0 0,0 0 0,1 0 0,-1 0 0,0 0 0,0 0 0,0 0 0,0 0 0,0 0 0,1 0 0,-1 0 0,0 0 0,0 0 0,0 0 0,0 0 0,0 0 0,1 0 0,-1 0 0,0 0 0,0 0 0,0 0 0,0 0 0,0 0 0,0 0 0,1 0 0,-1 0 0,0 0 0,-1-1 0,1 1 0,-1-1 0,2 1 0,-1 0 0,0 0 0,0 0 0,0-1 0,0 1 0,-1-1 0,1 1 0,0 0 0,1 0 0,-1 0 0,-1-1 0,1 0 0,-1 0 0,2 1 0,-1 0 0,0 0 0,0 0 0,1-1 0,-1 1 0,0-1 0,0 1 0,0 0 0,0-1 0,0 1 0,-1-1 0,1 1 0,0 0 0,1 0 0,-2-1 0,1 0 0,-1 0 0,1 1 0,0-1 0,1 1 0,-1-1 0,0 1 0,0 0 0,1 0 0,-1 0 0,0 0 0,0 0 0,0 0 0,0 0 0,1 0 0,-1 0 0,0 0 0,0 0 0,0 0 0,0 0 0,1 0 0,-1 0 0,0 0 0,0 0 0,0 0 0,1 0 0,-1 0 0,0 0 0,0 0 0,1 0 0,-1 0 0,0 0 0,0 0 0,1 0 0,-1 0 0,0 0 0,0 0 0,0 0 0,0 0 0,1 0 0,-1 0 0,0 0 0,0 0 0,0 0 0,0 0 0,0 0 0,0 1 0,0-1 0,-1 1 0,1-1 0,0 0 0,0 1 0,1 0 0,-1 0 0,0-1 0,-1 1 0,1-1 0,0 1 0,0-1 0,0 0 0,-1 1 0,1-1 0,0 1 0,0-1 0,0 0 0,0 1 0,1-1 0,-1 1 0,0-1 0,0 1 0,0 0 0,1-1 0,-2 1 0,1 0 0,-1 0 0,1-1 0,0 0 0,0 0 0,1 0 0,-1 0 0,0 0 0,0 0 0,-2 0 0,-2-1 0,-1 1 0,-2-2 0,3 1 0,-2-1 0,2 2 0,0-1 0,0 1 0,-1-1 0,1 1 0,0-1 0,1 0 0,-1 0 0,0 0 0,0 1 0,0 0 0,-1 0 0,1 0 0,0 0 0,0 0 0,0 0 0,-1 0 0,1 0 0,0 0 0,0 0 0,0 0 0,-1 0 0,1 0 0,0 0 0,1 1 0,-1 0 0,0 0 0,0 0 0,0-1 0,0 2 0,-1-2 0,1 1 0,0 0 0,-1-1 0,1 1 0,0-1 0,0 1 0,-1 0 0,1 0 0,0-1 0,-1 0 0,1 0 0,0 1 0,0-1 0,-1 1 0,1 0 0,0-1 0,-2 1 0,1 0 0,0-1 0,1 1 0,-1-1 0,2 1 0,-1 0 0,1 0 0,-1-1 0,-1 0 0,1 0 0,0 0 0,0 0 0,0 0 0,-1 0 0,1 0 0,0 0 0,0 0 0,0 0 0,0 0 0,-1 0 0,1 0 0,0 0 0,0 0 0,0 0 0,1 1 0,-1-1 0,0 1 0,0-1 0,0 0 0,0 1 0,-1-1 0,1 1 0,0-1 0,0 0 0,0 0 0,-1 0 0,2 1 0,-1-1 0,1 1 0,-1-1 0,-1 0 0,1 0 0,0 0 0,0 0 0,-1 0 0,1 1 0,0 0 0,0 0 0,0-1 0,-1 0 0,1 0 0,0 0 0,0 0 0,0 0 0,6 0 0,-3 0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5.59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7 24575,'3'0'0,"0"0"0,0 0 0,-1 0 0,0 0 0,2 0 0,-1 0 0,1 0 0,-1 0 0,-1 0 0,0 0 0,1 0 0,-1 0 0,0 0 0,0 0 0,2 0 0,-1 0 0,1 0 0,0 0 0,-1 1 0,0 0 0,0 0 0,-1-1 0,-2 0 0,-2 0 0,-1 0 0,-1 0 0,2 0 0,0 0 0,-1 0 0,1 0 0,1-1 0,-1 0 0,1 0 0,-2 1 0,1 0 0,1-1 0,-1 1 0,1-1 0,0 0 0,-1 1 0,1-1 0,-1 0 0,0 1 0,1-1 0,-1 1 0,0 0 0,0 0 0,0 0 0,-1 0 0,1 0 0,0 0 0,0 0 0,-1 0 0,1 0 0,0 0 0,0 0 0,0 0 0,-1 0 0,1 0 0,0 0 0,0 0 0,-1 0 0,1 0 0,0 0 0,0 0 0,-1 0 0,1 0 0,0 0 0,0 0 0,0 0 0,0 0 0,-1 0 0,1 0 0,0 0 0,0 0 0,0 0 0,0 0 0,0 0 0,-1 0 0,1 0 0,1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5.59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531 119 24575,'-4'0'0,"0"0"0,1 0 0,0 0 0,-2 0 0,2 0 0,-3 0 0,4 0 0,0 0 0,-1 0 0,1 0 0,0 0 0,-1 0 0,1 0 0,0 0 0,0 0 0,-1 0 0,1 0 0,0 0 0,0 0 0,-1 0 0,1 0 0,0 0 0,0 0 0,-1 0 0,1 0 0,0 0 0,0 0 0,-1 0 0,1 0 0,0 0 0,0 0 0,-1 0 0,1 0 0,0 0 0,0 0 0,-1 0 0,1 0 0,0 0 0,0 0 0,0 0 0,-1 0 0,1 0 0,0 0 0,0 0 0,-1 0 0,1 0 0,0 0 0,0 0 0,-1 0 0,1 0 0,0 0 0,0 0 0,-1 0 0,1 0 0,0 0 0,0 0 0,0 0 0,-1 0 0,1 0 0,0 0 0,0 0 0,-1 0 0,1 0 0,0 0 0,0 0 0,-1 0 0,1 0 0,0 1 0,-1-1 0,1 2 0,0-1 0,0 0 0,-1-1 0,1 0 0,0 0 0,-1 0 0,1 0 0,0 0 0,0 0 0,-1 0 0,1 0 0,0 0 0,-1 0 0,1 0 0,0 0 0,0 0 0,-1 0 0,1 0 0,0 0 0,0 0 0,-1 0 0,1 0 0,0 0 0,-1 0 0,1 0 0,0 1 0,-1-1 0,1 1 0,0-1 0,-2 0 0,2 0 0,-1 0 0,0 0 0,1 0 0,0 0 0,-1 0 0,1 0 0,0 0 0,-1 0 0,1 0 0,0 0 0,0 0 0,-1 0 0,1 0 0,0 0 0,0 0 0,-1 0 0,2 1 0,-1-1 0,1 1 0,-1-1 0,-1 0 0,1 0 0,0 0 0,0 0 0,-1 0 0,2 1 0,-1-1 0,1 1 0,-1-1 0,0 0 0,-1 0 0,1 0 0,0 0 0,0 0 0,0 0 0,0 0 0,-1 0 0,1 0 0,0 0 0,0 0 0,0 0 0,0 0 0,-1 0 0,1 0 0,0 0 0,0 0 0,0 0 0,-1 0 0,1 0 0,0 0 0,0 0 0,0 0 0,-1 0 0,1 0 0,0 0 0,-1 0 0,1 0 0,0 0 0,0 0 0,-1 0 0,1 0 0,0 0 0,0 0 0,-1 0 0,1 0 0,0 0 0,0 0 0,0 0 0,-1 0 0,1 0 0,0 0 0,0 0 0,0 0 0,-1 0 0,1 0 0,0 0 0,0 0 0,0 0 0,-1 0 0,1 0 0,0 0 0,-1 0 0,1 0 0,0 0 0,0 0 0,-1 0 0,1 0 0,0 0 0,-1 0 0,1 0 0,0 0 0,-2 0 0,2 0 0,-2 0 0,2 0 0,0 0 0,-1 0 0,1 0 0,0-1 0,-1 1 0,0-1 0,0 1 0,0 0 0,0 0 0,1 0 0,0-1 0,-1 1 0,1-1 0,-1 1 0,0 0 0,-2 0 0,3 0 0,-2-1 0,2 0 0,-2 0 0,2 1 0,-2 0 0,2 0 0,-1 0 0,1 0 0,0 0 0,0 0 0,1 0 0,2-2 0,1 1 0,4-1 0,1 2 0,1-2 0,1 1 0,-1 1 0,0-3 0,-1 3 0,1-1 0,-3 0 0,2 0 0,-2 0 0,1 1 0,0-1 0,0 1 0,1-3 0,-2 2 0,3-2 0,-3 2 0,3-2 0,-2 2 0,2-1 0,-3 0 0,1 2 0,-1-1 0,1 0 0,-3 0 0,2 0 0,-2 0 0,0 1 0,-1-1 0,1 1 0,-1-1 0,0 1 0,0-1 0,1 1 0,-1 0 0,0 0 0,0 0 0,0 0 0,0 0 0,1 0 0,-1 0 0,0 0 0,0 0 0,2 0 0,0 0 0,1 0 0,0 0 0,0 1 0,-1-1 0,0 1 0,0-1 0,1 1 0,0-1 0,0 2 0,1-2 0,0 0 0,0 1 0,-3-1 0,3 1 0,-3-1 0,1 0 0,-1 0 0,-1 0 0,0 0 0,1 0 0,-1 0 0,0 0 0,0 0 0,1 0 0,-1 0 0,0 0 0,1 0 0,0 1 0,1-1 0,0 2 0,0-2 0,-1 0 0,0 0 0,0 0 0,-1 0 0,0 1 0,-1 0 0,1 1 0,-2 0 0,-3-1 0,2 0 0,-4 0 0,2 0 0,-1 0 0,0-1 0,0 0 0,-1 0 0,1 0 0,0 0 0,0 0 0,1 0 0,0 0 0,-1 0 0,1 0 0,0 0 0,1 0 0,-1 0 0,1 0 0,0 0 0,0 0 0,-1 0 0,1 0 0,0 0 0,-1 0 0,1 0 0,0 0 0,0 0 0,-1 0 0,1 0 0,0 0 0,0 0 0,-1 0 0,1 0 0,0-1 0,0 0 0,-1 0 0,1 1 0,0 0 0,0 0 0,-1 0 0,1 0 0,-2 0 0,2 0 0,-2 0 0,1 0 0,0 0 0,-2 0 0,2 0 0,-1 0 0,-1 0 0,1 0 0,0 0 0,0 0 0,0 0 0,-1 0 0,0 0 0,1 0 0,-1 0 0,1 2 0,-1-2 0,0 1 0,1 0 0,-1-1 0,2 2 0,-1-1 0,0 1 0,2-2 0,-2 1 0,2 0 0,-2-1 0,2 1 0,0-1 0,-1 1 0,1 0 0,0 0 0,0-1 0,0 0 0,1 1 0,1-1 0,5 1 0,1-1 0,3 0 0,-3 0 0,1 0 0,-2 0 0,3 0 0,-1 0 0,0 0 0,1 0 0,-3 0 0,1 0 0,0 0 0,-3 0 0,2 0 0,-1 0 0,0 0 0,0 0 0,-1-1 0,0 0 0,1-1 0,-1 2 0,0-2 0,-1 0 0,1 0 0,-1 0 0,0 0 0,0-1 0,1 1 0,-2 0 0,0-1 0,-1 1 0,0 0 0,0-1 0,0 1 0,0-1 0,0 0 0,0-2 0,0 1 0,0-1 0,-1 0 0,-1-2 0,0 3 0,1-4 0,-1 6 0,1-2 0,-1 1 0,2 0 0,-2 0 0,1 0 0,-1 0 0,1 0 0,0 0 0,-2 1 0,3 0 0,-2 1 0,1-1 0,-1 1 0,1-1 0,-1 1 0,1-1 0,-1 2 0,1-1 0,-1 1 0,0 0 0,0 0 0,-1 0 0,1 0 0,0 1 0,0 0 0,0 2 0,0-1 0,1 0 0,0 2 0,-1-2 0,0 3 0,1-2 0,-1 0 0,1-1 0,0 1 0,1-1 0,0 0 0,0 0 0,0 1 0,0-1 0,1-1 0,1 0 0,1-1 0,-1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5.59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68 45 24575,'6'0'0,"-1"0"0,-1 0 0,1 0 0,-1 0 0,4 0 0,-2 0 0,2 0 0,-4 0 0,1 0 0,-3 0 0,3 0 0,-2 0 0,2 0 0,-3 0 0,3 0 0,-3 0 0,3 0 0,-2 0 0,1 0 0,-1 0 0,2 0 0,-3 0 0,2 0 0,-2 0 0,2 0 0,-2 0 0,2-2 0,-2 1 0,0-1 0,1 2 0,-1 0 0,0 0 0,1 0 0,-1 0 0,0 0 0,0 0 0,1 0 0,-1 0 0,0 0 0,0 0 0,0 0 0,1 0 0,-1 0 0,0-1 0,0 1 0,0-1 0,1 1 0,-1-1 0,0 0 0,0-1 0,0 2 0,0-2 0,0 2 0,-1-2 0,1 1 0,0-2 0,0 1 0,0 0 0,0 0 0,-1 0 0,0-1 0,0 1 0,-1 0 0,0 0 0,0 0 0,0 0 0,1 1 0,-1-1 0,2 1 0,-1 0 0,-1 1 0,-1 0 0,-2 0 0,-1 1 0,2 0 0,0 1 0,0-1 0,-1 1 0,1 0 0,0 0 0,0 0 0,0-1 0,-1 1 0,1-1 0,0 0 0,0 0 0,-1-1 0,1 1 0,0-1 0,1 1 0,1-1 0,1 1 0,1-1 0,2 0 0,0 0 0,2 0 0,-1 0 0,3 0 0,-4 0 0,2 0 0,-4 0 0,0 0 0,1 0 0,-1 0 0,0 0 0,0 0 0,1 0 0,-1 0 0,0 0 0,0 0 0,1 0 0,-1 0 0,0 0 0,0 0 0,0 0 0,1 0 0,-1 0 0,-1-1 0,0 0 0,-1-1 0,0 0 0,1 0 0,-1 0 0,2 0 0,-2 1 0,2 0 0,-1 0 0,1 1 0,0 0 0,0 0 0,1 0 0,-1 0 0,0 0 0,0 0 0,0 0 0,0 0 0,0 0 0,-1 1 0,0 0 0,-2 1 0,0-1 0,-1-1 0,0 0 0,0 0 0,-1 0 0,1 0 0,0 0 0,0 0 0,-1 0 0,1 0 0,0 0 0,-1 0 0,1 0 0,0 0 0,0 0 0,0 0 0,0 0 0,-1 0 0,1 0 0,0 0 0,0 0 0,1 2 0,-1 0 0,2 0 0,-1 0 0,1 0 0,0 0 0,0 1 0,0-1 0,0 0 0,1 0 0,0 0 0,1 0 0,-1-1 0,0 1 0,-1 0 0,0 0 0,0 0 0,0 0 0,0 0 0,0 0 0,0 0 0,0 0 0,0 1 0,0-1 0,0 0 0,-1-1 0,1 1 0,-1-1 0,1 2 0,-1-2 0,1 1 0,-1-1 0,-1 0 0,2 1 0,-2-2 0,2 2 0,-1 0 0,0-1 0,1 1 0,-1-1 0,0 0 0,0 1 0,-1-2 0,2 2 0,-2-2 0,2 2 0,-2 0 0,1-1 0,0 1 0,-1-2 0,1 2 0,-1-2 0,2 2 0,-1-1 0,0 2 0,1-1 0,-1 0 0,0-1 0,1 1 0,-1-1 0,0 2 0,0-1 0,0 0 0,0-1 0,1 1 0,-2-1 0,2 1 0,-2-1 0,2 1 0,-1-1 0,0 1 0,1 0 0,-1-1 0,-1 0 0,2 1 0,-1-1 0,0 0 0,1 1 0,-1-1 0,0 0 0,1 1 0,-1-3 0,1 0 0,0-1 0,1-3 0,0 3 0,1-2 0,-1 1 0,1 0 0,0-1 0,0 1 0,1-2 0,-1 3 0,0-2 0,1 1 0,-1 0 0,0-1 0,0 2 0,0 0 0,-1-1 0,0 1 0,1 0 0,-2 0 0,2-1 0,0 1 0,0 0 0,0 0 0,-1 0 0,1 2 0,0-1 0,-1 0 0,1 1 0,-1-1 0,0 0 0,1 1 0,0-1 0,-1 0 0,1 0 0,-2-1 0,2 2 0,-2-2 0,2 2 0,-1-2 0,1 2 0,-2-2 0,1 1 0,-1-1 0,0 0 0,0-1 0,0 1 0,0 0 0,0 0 0,0 0 0,1 0 0,-1 0 0,2 0 0,-1 1 0,0 0 0,1 1 0,0-2 0,0 2 0,0-1 0,0 0 0,0 0 0,0-1 0,-1 1 0,0 0 0,-2 1 0,0 0 0,-3 1 0,0 3 0,-1-1 0,-3 4 0,3-3 0,-2 2 0,5-3 0,0-2 0,0 1 0,0-2 0,1 1 0,-1-1 0,0 0 0,-1 0 0,1 0 0,0 0 0,-1 0 0,1 0 0,0 1 0,0-1 0,-1 1 0,1-1 0,1 1 0,-1 0 0,1 0 0,-1 0 0,-1-1 0,1 1 0,1 0 0,-1-1 0,1 1 0,-2-1 0,1 0 0,0 0 0,0 0 0,-1 0 0,1 0 0,0 0 0,-1 0 0,1 0 0,0 0 0,-1 0 0,1 0 0,0 0 0,0 0 0,-1 1 0,1-1 0,0 1 0,-1-1 0,1 0 0,0 0 0,1 1 0,-1 0 0,0 0 0,0-1 0,0 0 0,0 0 0,-1 0 0,1 0 0,0 0 0,0 0 0,-1 0 0,1 0 0,0 0 0,-1 0 0,1 0 0,0 0 0,0 0 0,-1 0 0,1 0 0,0 0 0,0 0 0,0 0 0,-1 0 0,1 0 0,0 0 0,0 0 0,0 0 0,-1 0 0,1 0 0,0 0 0,0 0 0,0 0 0,0 0 0,-1 0 0,1 0 0,0 0 0,0 0 0,-1 0 0,1 0 0,0 0 0,0 0 0,-1 0 0,1 0 0,0 0 0,0 0 0,-1 0 0,1 0 0,0 0 0,-1 0 0,1 0 0,0 0 0,0 0 0,-1 0 0,1 0 0,0 0 0,0 0 0,-1 0 0,1 0 0,0 0 0,1 1 0,-1-1 0,1 2 0,-1-1 0,2 1 0,-1 0 0,1 0 0,0 0 0,-1-1 0,1 1 0,-1 0 0,1 0 0,-1 0 0,1 0 0,-1 0 0,1 0 0,-1 0 0,0 0 0,0-1 0,1 1 0,-1-1 0,1 1 0,-2-2 0,2 2 0,-2-1 0,2 2 0,-2-2 0,2 1 0,-2-1 0,1 1 0,-1-1 0,1 1 0,-1-1 0,0 1 0,0 1 0,0-2 0,1 1 0,-1-2 0,1 2 0,-1-2 0,2 2 0,-2-2 0,2 2 0,-2-1 0,2 1 0,-2-2 0,1 2 0,-1-2 0,2 2 0,-2-2 0,2 2 0,-2-1 0,1 0 0,-1 0 0,2 1 0,-2-2 0,2 2 0,-1-1 0,2 0 0,0 0 0,1-1 0,1 0 0,-1 0 0,1 0 0,0 0 0,1 0 0,-1 0 0,1 0 0,-1 0 0,3 0 0,-2 0 0,1 0 0,-2 0 0,-1 0 0,1 0 0,0 0 0,0 0 0,0 0 0,-1-1 0,1 1 0,-1-2 0,0 1 0,1 1 0,-1-1 0,0 1 0,0-1 0,1 1 0,-1-1 0,0 0 0,0 1 0,0-1 0,1 1 0,-2-1 0,1 0 0,-1 0 0,1 1 0,0-1 0,1 1 0,-1-1 0,-1 0 0,1 1 0,-1-1 0,1 1 0,1 0 0,-1 0 0,0 0 0,0 0 0,-1-1 0,1 0 0,0 0 0,0 1 0,0 0 0,0 0 0,1 0 0,-1 0 0,0 0 0,0 0 0,1 0 0,-1 0 0,0 0 0,0 0 0,1 0 0,-1 0 0,0 0 0,1 0 0,-1 0 0,0 0 0,0 0 0,1 0 0,-1 0 0,0 0 0,0 0 0,1 0 0,-1 0 0,0 0 0,1 0 0,-1 0 0,0 0 0,0 0 0,1 0 0,-1 0 0,0 0 0,0 0 0,1 0 0,-1 0 0,0 0 0,0 0 0,1 0 0,-1 0 0,0 0 0,0 0 0,1 0 0,-1 0 0,0 0 0,0 0 0,1 0 0,-1 0 0,0 0 0,0 0 0,0 0 0,0 0 0,0 0 0,1 0 0,-2-2 0,1 0 0,-2 0 0,1 0 0,-1-1 0,0 0 0,0-1 0,0-1 0,0 0 0,0-2 0,0 1 0,0-1 0,0-1 0,0 1 0,0 0 0,0 0 0,-1 2 0,-1 0 0,1 2 0,-1-1 0,1 2 0,-1 0 0,2 0 0,-2 2 0,1-1 0,-1 1 0,-1 0 0,1 0 0,0 0 0,0 1 0,-2 2 0,1 0 0,0 2 0,0 0 0,0 0 0,0-1 0,-1 1 0,3-1 0,-1 0 0,0-1 0,1-1 0,0 2 0,0-2 0,1 2 0,-1-2 0,1 2 0,0-2 0,0 2 0,0-2 0,0 0 0,0 1 0,0-1 0,0 0 0,0 0 0,0 1 0,0-1 0,0 0 0,0 0 0,0 1 0,1-2 0,0 0 0,2-1 0,1-1 0,4-3 0,-3 1 0,2-1 0,-4 1 0,0 3 0,0-3 0,-1 2 0,-1-2 0,0 1 0,-1 0 0,0 0 0,0-1 0,0 1 0,0 0 0,0 0 0,-1 1 0,-1 0 0,-2 2 0,1 0 0,0 0 0,-1 2 0,1-3 0,-2 1 0,2-1 0,-2 0 0,3 0 0,-2 0 0,2 0 0,-2 0 0,2 0 0,0 0 0,-1 0 0,1 0 0,0 0 0,0 0 0,-1 0 0,1 1 0,0-1 0,-1 1 0,2 0 0,-1-1 0,1 1 0,-1-1 0,0 1 0,0 0 0,4 2 0,1-2 0,3 0 0,0-1 0,0 0 0,0 0 0,-2 0 0,1 0 0,-3 0 0,2 0 0,-4 0 0,-4 0 0,1 0 0,-4 0 0,3 1 0,-1 0 0,1 1 0,0 0 0,2 0 0,-2-1 0,2 0 0,0 1 0,-1-1 0,1 0 0,1 0 0,-1-1 0,0 1 0,0-1 0,0 0 0,2 0 0,1-2 0,1 0 0,2 0 0,-2 0 0,-3 2 0,1-1 0,-3 1 0,-1 0 0,1 0 0,0 0 0,1 1 0,-2-1 0,2 1 0,-2-1 0,2 1 0,0-1 0,-1 1 0,2-2 0,0 0 0,1-1 0,1 0 0,0-1 0,2 1 0,-1 1 0,-2 0 0,-1 3 0,-2 0 0,-1 2 0,1-1 0,0-2 0,1 1 0,0-2 0,0 2 0,-1-1 0,2 1 0,-1-1 0,1 1 0,-1-1 0,-3 2 0,2-2 0,-1 2 0,1-3 0,1 1 0,0-1 0,-1 0 0,1 0 0,-1 0 0,-1 0 0,-1 0 0,-1 0 0,1 0 0,0 0 0,0 0 0,2 0 0,0 0 0,2-2 0,0 1 0,1-2 0,0-1 0,1 2 0,0-2 0,1 0 0,1 2 0,-1-2 0,0 2 0,-1 0 0,1-1 0,-1 1 0,1 0 0,-1-1 0,1 1 0,0 1 0,1-1 0,-1 2 0,0-2 0,0 1 0,1 0 0,-1 1 0,0 0 0,1 0 0,-1 0 0,0 0 0,2 0 0,-2 0 0,2 0 0,-2 0 0,1 0 0,1 0 0,0 1 0,1 1 0,-3 0 0,2 0 0,-2 1 0,0-1 0,1 0 0,-2 0 0,0 1 0,-1-1 0,0 0 0,0 1 0,0-1 0,0 0 0,0 0 0,-2 0 0,0 0 0,-2-2 0,1 1 0,-2-1 0,3 0 0,-2 0 0,1 0 0,0 0 0,0 0 0,0 0 0,1 0 0,0 0 0,-1 0 0,1 0 0,0 0 0,0-1 0,0 0 0,0-2 0,2 1 0,-2 1 0,2-1 0,-1 0 0,1 0 0,-1 0 0,1 0 0,-1-1 0,2 2 0,1 0 0,2 1 0,1 0 0,1 0 0,0 0 0,0 0 0,-2 0 0,1 0 0,-3 0 0,2 0 0,-2 0 0,0 1 0,0 0 0,-1 2 0,-1-1 0,0 0 0,0 1 0,0-1 0,0 0 0,0 0 0,0 0 0,0 1 0,-1-2 0,-1 0 0,1-2 0,0-1 0,1-1 0,0 0 0,0 0 0,0 1 0,0-1 0,1 1 0,2-1 0,2 0 0,0-2 0,2 2 0,-1-1 0,0 2 0,0-1 0,-1 0 0,0 2 0,-1-1 0,1 0 0,-1 0 0,-1 0 0,2 0 0,-2 0 0,0 2 0,-2-2 0,0 2 0,-3 2 0,1 0 0,-4 1 0,-2 2 0,3-2 0,-5 2 0,7-3 0,-3 1 0,3 0 0,-2 1 0,2-2 0,-1 0 0,2 0 0,-1 1 0,2-1 0,-1 0 0,1 0 0,0 1 0,0-1 0,0 0 0,0 1 0,1-2 0,0 0 0,1 0 0,1-1 0,0 1 0,0-1 0,0 0 0,-1 1 0,1-1 0,-1 1 0,0-1 0,0 1 0,1-1 0,-1 1 0,-1 0 0,1 0 0,-1 0 0,0 0 0,1-1 0,-2 2 0,1-1 0,0 0 0,0 0 0,1-1 0,1 0 0,-1 0 0,0 0 0,0 0 0,0 0 0,1 0 0,-1 0 0,0 0 0,1 0 0,0 0 0,-1 0 0,1 1 0,-3 0 0,-3 0 0,-1 1 0,1-1 0,-1 1 0,2-2 0,0 1 0,0-1 0,0 0 0,-1 0 0,1 0 0,0 0 0,0 0 0,0 0 0,-1 0 0,1 0 0,0 0 0,-2 0 0,2 0 0,-2 0 0,2 0 0,0 0 0,-1 0 0,1 0 0,0 0 0,0 0 0,-1 0 0,1 0 0,0 0 0,0 0 0,-1 0 0,1 0 0,1 1 0,-1-1 0,1 1 0,-2 0 0,1-1 0,0 1 0,2-2 0,3-1 0,4-4 0,4-2 0,2-2 0,-5 5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9.5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936 195 24575,'-5'0'0,"3"-1"0,-1 1 0,2-1 0,-2 0 0,1 1 0,0-1 0,0 1 0,-1 0 0,1 0 0,0-1 0,0 1 0,-1-2 0,1 1 0,1 0 0,-1 0 0,0-1 0,0 2 0,-1-3 0,0 3 0,-1-2 0,2 1 0,0-1 0,-2 0 0,2 2 0,-3-2 0,1 0 0,-1 0 0,0 0 0,0 0 0,-4-1 0,3 2 0,-4-3 0,4 3 0,0-2 0,1 0 0,1 2 0,-1-1 0,3 0 0,-2 1 0,2-1 0,0 2 0,0-1 0,-1 0 0,1 1 0,0-2 0,0 1 0,1-1 0,-1 2 0,0-1 0,0 0 0,0 1 0,0-2 0,-2 0 0,0 0 0,0-1 0,0 1 0,0-2 0,-1 2 0,1-2 0,-1 1 0,1 1 0,0 0 0,1-1 0,-1 1 0,2-1 0,-2 1 0,2 1 0,0-1 0,-1 0 0,1 1 0,0-1 0,-1 2 0,1-2 0,0 2 0,0-3 0,-1 3 0,1-2 0,0 2 0,-1-2 0,1 1 0,0-1 0,-1 0 0,1 2 0,0-1 0,-1 0 0,1 1 0,0-2 0,0 1 0,0-1 0,0 2 0,1-1 0,-1 0 0,-1 1 0,2-2 0,-1 1 0,1-1 0,-2 2 0,1-1 0,-1 0 0,0 1 0,-1-2 0,2 1 0,0-1 0,-1 2 0,0-2 0,0 2 0,0-3 0,0 3 0,1-1 0,0 0 0,0 1 0,-1-1 0,1 0 0,-1 0 0,0 0 0,0 1 0,0-1 0,1 1 0,0-1 0,-1 1 0,1-1 0,0 1 0,0-1 0,-1 1 0,1 0 0,0 0 0,-1 0 0,1 0 0,0 0 0,0 0 0,-1 0 0,1 0 0,0 0 0,0 0 0,-1 0 0,1 0 0,0 0 0,0 0 0,1 1 0,-1-1 0,1 2 0,-2-2 0,1 1 0,1 0 0,-1-1 0,1 1 0,0 0 0,-1 0 0,0 0 0,0-1 0,0 1 0,0 0 0,0-1 0,1 1 0,-1-1 0,1 2 0,-2-2 0,1 2 0,-1-2 0,0 1 0,-1 0 0,1 0 0,0 0 0,-1 0 0,1-1 0,-1 1 0,1-1 0,0 1 0,0-1 0,0 2 0,1-1 0,0-1 0,0 1 0,-1-1 0,1 1 0,0-1 0,0 1 0,-1-1 0,1 0 0,0 1 0,0-1 0,-1 1 0,1-1 0,0 0 0,-1 0 0,1 0 0,0 0 0,0 0 0,-1 0 0,1 1 0,0-1 0,-1 1 0,1-1 0,0 0 0,-1 0 0,1 0 0,0 0 0,0 0 0,0 0 0,-1 0 0,1 0 0,0 0 0,0 0 0,-1 0 0,1 0 0,0 0 0,-1 0 0,1 0 0,0 0 0,0 0 0,-1 0 0,1 0 0,0 0 0,0 0 0,-1 0 0,1 0 0,0 0 0,0 0 0,0 0 0,-1-1 0,1 1 0,0-1 0,0 0 0,0 0 0,0-1 0,0 1 0,2-1 0,-2 2 0,2-2 0,-2 1 0,1 0 0,-1 0 0,0 1 0,2-2 0,-2 2 0,1-2 0,-2 2 0,1-2 0,0 1 0,-1-1 0,0 1 0,0 0 0,0-2 0,0 3 0,1-2 0,0 2 0,1-2 0,-2 1 0,2-1 0,-1 2 0,1-2 0,-1 2 0,1-1 0,0 0 0,-1 1 0,1-2 0,-2 2 0,2-2 0,-1 1 0,1 0 0,-1 0 0,-1 1 0,1-2 0,0 2 0,-1-2 0,0 1 0,0-1 0,0 1 0,-1 0 0,2-1 0,-3 2 0,2-3 0,0 2 0,0 0 0,1-1 0,0 2 0,-1-1 0,1 1 0,0-1 0,0 0 0,0 0 0,0 1 0,0 0 0,0 0 0,-1 0 0,1 0 0,0 0 0,0 0 0,0 0 0,-1 0 0,1 1 0,0 0 0,0 0 0,0 0 0,-1-1 0,2 2 0,-1-2 0,1 1 0,0 0 0,-1-1 0,1 1 0,-2 0 0,1-1 0,0 2 0,0-2 0,0 2 0,0-1 0,-1 1 0,1-2 0,0 1 0,1 0 0,-1-1 0,0 1 0,0 0 0,0 0 0,0 0 0,1 1 0,-1-1 0,1 1 0,-1-2 0,2 2 0,-2-2 0,1 1 0,0 0 0,-1-1 0,1 2 0,-2-2 0,1 2 0,0-2 0,0 1 0,1 0 0,-1-1 0,1 1 0,-2-1 0,2 1 0,-1 0 0,1-1 0,0 1 0,-1 0 0,1 0 0,-1 0 0,1-1 0,-1 1 0,1 0 0,-1-1 0,1 1 0,0 0 0,-1-1 0,1 2 0,-1-2 0,-1 1 0,2 0 0,-1 0 0,1 0 0,-1-1 0,1 1 0,-1-1 0,1 1 0,-2-1 0,1 0 0,0 0 0,0 1 0,-1-1 0,1 1 0,0-1 0,0 0 0,-1 0 0,1 0 0,0 0 0,0 0 0,0 0 0,0 0 0,0 0 0,-1 0 0,1 0 0,0 0 0,0 0 0,0 0 0,-1 0 0,1 0 0,0 0 0,0 0 0,-1 0 0,1 0 0,0 0 0,0 0 0,-1 0 0,1 0 0,-1 0 0,0-1 0,1 1 0,0-1 0,1 0 0,-1 1 0,1-1 0,-1 0 0,-1 1 0,1-1 0,1 0 0,-1 0 0,1 0 0,0 0 0,0 0 0,2 0 0,0 0 0,1 1 0,0 0 0,0 0 0,-1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9.59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28 24575,'-3'0'0,"0"0"0,0 0 0,1 0 0,1-1 0,0 0 0,0 0 0,1-1 0,-2 1 0,2-2 0,-2 2 0,2-1 0,-2 1 0,1 0 0,1-1 0,-2 1 0,1 0 0,-1 0 0,0 1 0,0 0 0,-1-1 0,1 1 0,0-1 0,1 0 0,-1 0 0,1 0 0,-1 1 0,0-1 0,-1 0 0,1 1 0,0 0 0,0 0 0,0 0 0,-1 0 0,1-1 0,-1 1 0,0-1 0,0 1 0,1 0 0,-1 0 0,1 0 0,0 0 0,-1 0 0,1 0 0,0 0 0,0 0 0,0 0 0,-1 0 0,1 0 0,0 0 0,0 0 0,0 0 0,0 0 0,-1 0 0,1 0 0,0 0 0,0 0 0,1 1 0,-1 0 0,1 1 0,-1 0 0,1 0 0,-1 0 0,1 0 0,-1-1 0,1 1 0,0 0 0,-1 0 0,2 0 0,-2-1 0,1 0 0,0 0 0,-1-1 0,0 1 0,1 0 0,-1 0 0,1 0 0,-1 0 0,0 0 0,1 0 0,-1-1 0,2 2 0,-2-2 0,0 1 0,0 0 0,0-1 0,1 2 0,-1-2 0,1 1 0,-1 0 0,-1-1 0,1 1 0,1 0 0,-1-1 0,1 1 0,0 0 0,-1 0 0,0 0 0,0 0 0,0-1 0,0 1 0,-1 0 0,1-1 0,0 1 0,0-1 0,0 1 0,0-1 0,1 1 0,-1-1 0,0 1 0,-1-1 0,1 1 0,0-1 0,0 1 0,0 0 0,0 0 0,-1-1 0,1 0 0,0 0 0,0 0 0,0 0 0,0 0 0,0 0 0,-1 0 0,1 0 0,0 0 0,0 0 0,0 0 0,0 0 0,0 0 0,-1 0 0,1 0 0,0 0 0,0 0 0,0 0 0,1-1 0,-1 0 0,2-1 0,-2 2 0,1-2 0,-1 2 0,2-2 0,-2 2 0,2-2 0,-2 2 0,2-2 0,-1 2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9.59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41 24575,'4'0'0,"-1"0"0,-1 0 0,0 0 0,0 0 0,-1-2 0,1 2 0,-1-2 0,1 1 0,-1-1 0,0 0 0,0 0 0,-1 1 0,1-1 0,-1 0 0,0 0 0,1 1 0,0-1 0,1 2 0,-2-2 0,2 2 0,-2-3 0,2 3 0,-1-1 0,0 0 0,1 1 0,-1-1 0,1 1 0,0-1 0,0 1 0,-1-1 0,1 1 0,0 0 0,0 0 0,0-1 0,0 0 0,-1 0 0,1 1 0,-1-1 0,1 1 0,-1-1 0,1 1 0,0 0 0,0 0 0,0 0 0,1 0 0,-1 0 0,0 0 0,0 0 0,0 0 0,0 0 0,0 0 0,0 0 0,0 0 0,0 0 0,-1-1 0,1 1 0,0-1 0,0 1 0,0 0 0,0 0 0,0 0 0,0 0 0,0 0 0,0 0 0,0-1 0,0 1 0,-1-1 0,1 1 0,0 0 0,0 0 0,0 0 0,0 0 0,0 0 0,0 0 0,0 0 0,1 0 0,-1 0 0,0 0 0,0 0 0,0 0 0,0 0 0,-1 1 0,1-1 0,-2 2 0,2-2 0,-1 1 0,1-1 0,0 0 0,0 0 0,0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9.5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778 82 24575,'1'-4'0,"1"1"0,-1 1 0,1 1 0,-2-1 0,2 1 0,-2-2 0,1 1 0,-2 1 0,0 0 0,-3 1 0,2 0 0,-3 0 0,2 1 0,-1 0 0,1 1 0,0 0 0,0-1 0,1 1 0,0 0 0,0 0 0,0-2 0,3 0 0,1-1 0,1-2 0,2 2 0,-3-1 0,0 2 0,0-2 0,1 1 0,-1-1 0,0 2 0,0-1 0,1 0 0,-3 1 0,-3-1 0,1 1 0,-3 1 0,2 0 0,0 2 0,0-1 0,1-1 0,1 0 0,4-3 0,-1 0 0,5-1 0,-2 0 0,2 1 0,-2-1 0,1 2 0,-4-1 0,0 2 0,-2-1 0,-2 2 0,-1 0 0,-1 1 0,1 1 0,1-1 0,2-1 0,1 0 0,3-1 0,1 0 0,0 0 0,0 0 0,0 0 0,0 0 0,0 0 0,-1 0 0,-1 0 0,0 0 0,-2 1 0,0 0 0,-1 3 0,0 0 0,0 1 0,-1 1 0,-1-2 0,-1 3 0,0-5 0,0 2 0,1-2 0,2 0 0,-1-2 0,3-2 0,0-1 0,1-1 0,-1 3 0,-1 1 0,-2 2 0,-1 0 0,1-1 0,2-5 0,0 1 0,3-1 0,-2 1 0,0 1 0,-1 2 0,-3 1 0,0 1 0,-1 1 0,0-2 0,2-3 0,0-1 0,1-3 0,1 0 0,1 0 0,0 1 0,1 0 0,-1 1 0,1 0 0,-2 2 0,-1 1 0,-3 0 0,0 1 0,-2 0 0,0 1 0,0 0 0,1 2 0,-1-2 0,2 1 0,0-2 0,1 1 0,-1-1 0,1 0 0,0 0 0,0 0 0,-1 0 0,1 0 0,1 1 0,-1 0 0,2 0 0,-1 1 0,0-1 0,1 1 0,-1-1 0,1 1 0,-1-1 0,0 1 0,-1-2 0,2 2 0,-2-2 0,1 1 0,-1-1 0,0 0 0,0 0 0,-1 0 0,3 0 0,4 0 0,0 0 0,4-1 0,-3 1 0,1-1 0,-1 1 0,0 0 0,0 0 0,-1 0 0,1 0 0,-3 0 0,2 0 0,-2 0 0,0 0 0,1 0 0,-1 0 0,0 0 0,1 0 0,-1 0 0,0 0 0,0 0 0,1 0 0,-1 0 0,0 0 0,0 0 0,-1 1 0,1-1 0,-1 2 0,0-1 0,0 0 0,-1 1 0,2 0 0,-1-1 0,0 1 0,1-1 0,-1 1 0,1-1 0,0 1 0,0-1 0,-2 1 0,2-1 0,-2 1 0,2-1 0,-2 1 0,2 0 0,-1-1 0,-1 1 0,2-1 0,-2 1 0,1 1 0,0-2 0,-1 1 0,1-1 0,-1 1 0,0 1 0,0-1 0,0 0 0,0 0 0,1-1 0,0 0 0,0-1 0,-4 0 0,0 0 0,-1-1 0,-1-1 0,2-1 0,-1 0 0,2 0 0,0 1 0,0 1 0,2-1 0,-1 0 0,0 1 0,1-1 0,-1 1 0,1-1 0,0-2 0,0 2 0,0-2 0,0 2 0,0-1 0,0 0 0,-1-1 0,0 1 0,-1 0 0,2 0 0,-2 1 0,2 0 0,-2 0 0,1 0 0,0 1 0,1-1 0,0 0 0,0 0 0,0 0 0,0-1 0,1 2 0,0-1 0,1 2 0,-2-2 0,2 2 0,-2-2 0,2 1 0,-1-1 0,1 2 0,-1-2 0,1 2 0,0-1 0,0 0 0,1 1 0,-1-2 0,0 2 0,0-1 0,1 1 0,-1-1 0,0 1 0,0 0 0,1 0 0,-1 0 0,0 0 0,0 0 0,0 0 0,0 0 0,0 1 0,0 0 0,-2 2 0,1-1 0,-1 0 0,0 0 0,0 1 0,0-1 0,0 0 0,0 0 0,0 1 0,0-1 0,0 0 0,0 0 0,0 0 0,0 1 0,0-1 0,0 0 0,0 0 0,0 1 0,0-1 0,0 0 0,0 0 0,0 0 0,0 0 0,0 1 0,0-1 0,0 0 0,0 0 0,-2-1 0,1-1 0,0-1 0,1-2 0,0 1 0,-1 1 0,-1-4 0,1 3 0,-1-2 0,1 2 0,0-2 0,0 1 0,1-1 0,-2 1 0,2 0 0,-1 1 0,0-1 0,1 1 0,-2 0 0,2 0 0,0-1 0,0 1 0,0 2 0,0 2 0,0 3 0,0 0 0,0 0 0,0-3 0,0 0 0,0 0 0,0 1 0,0-1 0,0 0 0,0 1 0,0-1 0,0 0 0,0 0 0,0 1 0,0-1 0,0 0 0,0 0 0,0 0 0,2-1 0,-2 1 0,2-2 0,-1 2 0,1-1 0,0-1 0,-1 1 0,1 0 0,-1 1 0,0-1 0,1 1 0,0 0 0,0 0 0,0 0 0,0 0 0,0-1 0,1-1 0,0 0 0,-1 0 0,2 0 0,-2 0 0,-1 1 0,1-1 0,-1 1 0,2-1 0,-2 1 0,1-1 0,-1 1 0,1-1 0,-1 1 0,0 0 0,0 1 0,0-1 0,1 0 0,-1 2 0,1-1 0,-2 0 0,2-1 0,-2 1 0,1-1 0,0 1 0,0 0 0,-1 1 0,0-1 0,1-1 0,0 1 0,0-3 0,-2 0 0,-1-1 0,0-1 0,0 2 0,0-1 0,0 0 0,0 0 0,2 0 0,-2 1 0,2-1 0,-2 0 0,1-1 0,0 1 0,0 0 0,1-1 0,-2 1 0,1 0 0,0 0 0,-1 1 0,2-1 0,-2 1 0,2-1 0,-2 2 0,1-2 0,0 1 0,0 0 0,1-1 0,-1 1 0,0 0 0,1-1 0,-2 0 0,1 1 0,0-1 0,-1 2 0,1-2 0,-1 2 0,2-2 0,-2 1 0,2-1 0,-2 2 0,1-1 0,-1 1 0,0 0 0,0 0 0,-1 0 0,1 0 0,0 0 0,0 0 0,0 0 0,-2 0 0,2 0 0,-1-1 0,1 1 0,-1-1 0,1 0 0,0 1 0,-1-1 0,1 1 0,0 0 0,0-1 0,-1 0 0,1-1 0,0 2 0,-1-1 0,1 1 0,1-1 0,-1 1 0,1-1 0,-2 1 0,1 0 0,0-1 0,-1 0 0,0 0 0,0 1 0,0 0 0,0 0 0,0 0 0,0-1 0,0 1 0,1-1 0,0 1 0,-1 0 0,1-1 0,0 1 0,-2-1 0,2 1 0,-2 0 0,2-1 0,0 1 0,-1-1 0,1 1 0,0 0 0,0 0 0,0 0 0,0 0 0,0 0 0,-1 0 0,1 0 0,0 0 0,0 0 0,0 0 0,0 0 0,-1 1 0,1-1 0,0 1 0,0-1 0,0 0 0,-1 1 0,1-1 0,0 1 0,0-1 0,-1 1 0,1-1 0,0 1 0,-1-1 0,1 0 0,0 0 0,-1 0 0,1 0 0,0 0 0,0 0 0,-1 0 0,1 0 0,0 0 0,0 0 0,0 0 0,0 0 0,-1 0 0,1 0 0,0 0 0,0 0 0,0 0 0,0 0 0,0 0 0,1-1 0,-1 1 0,1-2 0,-1 1 0,1-1 0,-1 1 0,0 0 0,0 0 0,0 1 0,-1-2 0,1 0 0,0 1 0,0-1 0,-1 2 0,1-1 0,0 0 0,0 1 0,0-2 0,-1 1 0,1 0 0,0 1 0,1-1 0,-1 1 0,1-1 0,-1 1 0,-1 0 0,1 0 0,0 0 0,0 0 0,0 0 0,0 0 0,-1 0 0,1 0 0,0 0 0,0 0 0,0 0 0,0 0 0,0 0 0,-1 0 0,1 0 0,0 0 0,0 0 0,0 0 0,-2 0 0,2 0 0,-2 0 0,2 0 0,0 0 0,-1 0 0,1 0 0,0 0 0,0 0 0,-1 0 0,1 0 0,0 0 0,-1 0 0,1 0 0,0 0 0,0 0 0,-1 0 0,1 0 0,-1 1 0,0-1 0,0 1 0,1-1 0,0 0 0,-1 0 0,2 1 0,-1 0 0,1 0 0,-1-1 0,0 0 0,-1 0 0,1 0 0,0 0 0,0 0 0,-1 1 0,1-1 0,0 1 0,0-1 0,-1 0 0,1 0 0,0 0 0,-1 0 0,1 1 0,0-1 0,0 1 0,0-1 0,-1 0 0,1 0 0,0 0 0,0 1 0,-1-1 0,1 1 0,0-1 0,0 0 0,0 0 0,-1 0 0,1 0 0,0 0 0,0 0 0,-1 0 0,1 0 0,0 0 0,-1 0 0,1 0 0,0 0 0,-1 0 0,1 0 0,0 0 0,0 0 0,0 0 0,-1 0 0,1 0 0,0 0 0,0 0 0,-1 0 0,1 0 0,0 0 0,0 0 0,-1 0 0,1 0 0,0 0 0,0 0 0,0 0 0,-1 0 0,1 0 0,0 0 0,-1 0 0,1 0 0,0 0 0,0 0 0,-1 0 0,1 0 0,0 0 0,0 0 0,-1 0 0,1 0 0,0 0 0,1-1 0,-1 1 0,1-1 0,-1 0 0,-1 1 0,1-1 0,0 1 0,0 0 0,0-1 0,0 0 0,1 0 0,-1 0 0,-1 1 0,1-1 0,0 1 0,-1-1 0,1 1 0,0-2 0,-1 1 0,1-1 0,0 2 0,0-1 0,0 0 0,0 1 0,1-1 0,-1 0 0,0 0 0,-1-1 0,1 0 0,0 2 0,-1-1 0,1 0 0,1 0 0,-1 0 0,1-1 0,-2 1 0,2-1 0,-1 2 0,1-2 0,-1 2 0,1-2 0,-1 2 0,1-1 0,-2 1 0,1 0 0,0 0 0,0 0 0,0 0 0,0 0 0,-1 0 0,1 0 0,0 0 0,0 0 0,-1 0 0,1 0 0,0 0 0,-2 0 0,2 0 0,-2 0 0,1 0 0,0 0 0,-2 0 0,3 0 0,-3 0 0,2 0 0,-2 0 0,3 0 0,-2 0 0,2 0 0,0 0 0,-2 0 0,2 0 0,-2 0 0,2 0 0,-1 0 0,1 0 0,0 0 0,-1 0 0,1 0 0,0 0 0,0 0 0,-1 0 0,1 0 0,0 0 0,0 0 0,0 1 0,0-1 0,1 1 0,-1 0 0,0-1 0,-1 1 0,1-1 0,0 0 0,1 1 0,-1-1 0,0 1 0,0 0 0,0-1 0,0 1 0,-1 0 0,1 0 0,0 1 0,0-2 0,-1 1 0,1 0 0,0-1 0,0 2 0,0-2 0,2 2 0,-2-1 0,2 1 0,-2-2 0,2 2 0,-2-2 0,1 2 0,-1-2 0,1 2 0,0-1 0,-1 1 0,1-1 0,-2 1 0,1-1 0,1 1 0,-1-2 0,1 2 0,-1-2 0,-1 1 0,1 0 0,0-1 0,-1 2 0,1-1 0,-1 1 0,0-2 0,-1 2 0,2-2 0,0 1 0,-2 1 0,2-2 0,-2 1 0,2-1 0,-1 0 0,1 1 0,0-1 0,0 1 0,-1-1 0,1 0 0,0 0 0,-1 0 0,1 0 0,0 0 0,0 0 0,-1 0 0,1 0 0,0 0 0,0 0 0,-1 0 0,1 0 0,0 0 0,1-1 0,0 0 0,1-1 0,0 0 0,-1 1 0,1-1 0,-1 1 0,1-2 0,-1 2 0,0-1 0,0 1 0,1-1 0,-1 1 0,1-1 0,-2 2 0,1-1 0,0 0 0,-1 0 0,1 0 0,0 0 0,-1 1 0,1-1 0,-2 0 0,1 1 0,1-2 0,-1 2 0,3-1 0,0 2 0,1-1 0,1 2 0,-1-1 0,1 1 0,-1 0 0,0 0 0,0-2 0,1 2 0,-1-2 0,0 1 0,0 0 0,1-1 0,0 1 0,0-1 0,1 0 0,0 0 0,0 0 0,1 0 0,-1 0 0,1 0 0,0 0 0,-2 0 0,2 0 0,-1 0 0,0 0 0,-1 0 0,1 0 0,-2 0 0,2 0 0,-2 0 0,0 0 0,1 0 0,-1 0 0,0-1 0,1 1 0,-1-1 0,0 0 0,0 1 0,1-1 0,-1 0 0,0 0 0,0 0 0,1 1 0,-1-1 0,0 1 0,0-1 0,0 0 0,0 1 0,-3-1 0,-1 1 0,0 0 0,-3 1 0,3 0 0,-2 2 0,2-2 0,0 1 0,0-2 0,3 1 0,0-2 0,3 0 0,-1-2 0,2 1 0,-2 0 0,1-1 0,-1 1 0,1 1 0,-1-1 0,0 1 0,0-1 0,0 2 0,0-2 0,1 2 0,-1-2 0,1 0 0,-1 1 0,0-1 0,0 1 0,-1-1 0,2 0 0,-2 2 0,2-2 0,-2 2 0,1-3 0,-1 3 0,0-1 0,0 0 0,1 1 0,-1-1 0,0 0 0,0 1 0,0-1 0,0 1 0,1-1 0,-1 0 0,0 0 0,0 1 0,0 0 0,1 0 0,-1 0 0,0 0 0,0 0 0,0 0 0,0 0 0,1 0 0,-1 0 0,0 0 0,0 0 0,0 0 0,0 0 0,0 0 0,0 0 0,1 0 0,-1 0 0,0 0 0,0 0 0,0 0 0,0 0 0,1 0 0,-1 0 0,0 0 0,-1 1 0,1 0 0,-2 1 0,2-1 0,-1 1 0,2 0 0,-1 0 0,-1 1 0,1-2 0,-2 1 0,2-1 0,-2 1 0,2 0 0,-2 1 0,2-2 0,-1 1 0,0-1 0,0 1 0,-1 0 0,2 1 0,-2-1 0,1 0 0,0-1 0,-1 1 0,2-1 0,0 1 0,0-1 0,0 1 0,0-1 0,1 1 0,-1-1 0,0 1 0,1-2 0,-1 1 0,0 0 0,2-1 0,-1 2 0,1-1 0,1 1 0,-1-1 0,1 1 0,0 0 0,0-2 0,-1 2 0,0-1 0,0 0 0,1-1 0,0 0 0,0 0 0,0 0 0,0 0 0,-1 1 0,1-1 0,-3 1 0,3-1 0,0 0 0,0 0 0,0 0 0,0 0 0,-3 0 0,3 0 0,-2 0 0,0 0 0,-1 0 0,1 0 0,-1 0 0,0 0 0,1 0 0,-1 0 0,0 0 0,0 0 0,2 0 0,-2 0 0,2 0 0,-2 0 0,0 0 0,2 0 0,-1 0 0,1-1 0,-1 0 0,2-1 0,-3 2 0,3-2 0,-3 1 0,2-1 0,-1 2 0,0-2 0,1 2 0,-2-2 0,0 1 0,0-1 0,1 2 0,-1-2 0,0 2 0,-1-2 0,1 1 0,-1 0 0,2 1 0,-1 0 0,-1-1 0,1 1 0,-1-1 0,1 0 0,1 1 0,-1-1 0,0 1 0,0 0 0,0-1 0,-1 1 0,1-1 0,0 1 0,-1-1 0,1 0 0,-1 0 0,2 1 0,-1 0 0,0 0 0,0 0 0,0 0 0,0 0 0,1 0 0,-1-1 0,0 1 0,1-1 0,-1 1 0,0-1 0,0 1 0,1-1 0,-1 1 0,0 0 0,0 0 0,1 0 0,-2-1 0,1 1 0,-1-2 0,1 2 0,0 0 0,0 0 0,0 0 0,0 0 0,1 0 0,-1 0 0,0 0 0,0 0 0,0 0 0,0 0 0,0 0 0,0 0 0,0 0 0,0 0 0,1 0 0,-1 0 0,0 0 0,0 0 0,0 0 0,1 0 0,-1 0 0,0-1 0,0 1 0,1-1 0,-1 1 0,0 0 0,0 0 0,0 0 0,1 0 0,-1 0 0,0 0 0,0 0 0,1 0 0,-1 0 0,0 0 0,0 0 0,1 0 0,-1 0 0,0 0 0,0 0 0,1 0 0,-1 0 0,0 0 0,1 0 0,-1 0 0,0 0 0,0 0 0,0 0 0,0 0 0,1 0 0,-1 0 0,0 0 0,0 0 0,0 0 0,0 0 0,1 0 0,-1 0 0,0 0 0,0 0 0,0 0 0,0 0 0,0 0 0,0 0 0,0 0 0,1 0 0,-1 0 0,0 0 0,0 0 0,0 0 0,0 0 0,0 0 0,0 0 0,1 0 0,-1 0 0,0 0 0,0 0 0,0 0 0,1 1 0,-1-1 0,0 1 0,-1 0 0,1 0 0,-2 1 0,2-2 0,-2 2 0,2-2 0,0 2 0,0-2 0,0 2 0,0-2 0,-1 2 0,0 0 0,-1 0 0,0 0 0,0 0 0,0 0 0,-1 1 0,0-2 0,-3 0 0,1-1 0,-2 0 0,3 0 0,-2 0 0,2 0 0,-2 0 0,2 0 0,0 0 0,-1 0 0,1 0 0,0 0 0,-1 0 0,1 0 0,0 0 0,0 0 0,-1 0 0,1-1 0,0-1 0,-1 1 0,1 0 0,0 0 0,0 1 0,0-2 0,0 2 0,1-2 0,-1 1 0,0-1 0,0 2 0,1-2 0,-1 2 0,0-1 0,1 0 0,-1 1 0,1-1 0,-2 1 0,2-1 0,-1 0 0,1 0 0,-1 1 0,0 0 0,0 0 0,-1 0 0,1 0 0,0 0 0,0 0 0,0 0 0,-1 0 0,1 0 0,0 0 0,0 0 0,-1 0 0,1 0 0,0 0 0,0 0 0,-1 0 0,1 0 0,0 0 0,-1 0 0,1 0 0,0 0 0,0 0 0,-1 0 0,1 0 0,0 0 0,-1 0 0,1 0 0,0 0 0,0 0 0,-1 0 0,1 0 0,0 0 0,-1 0 0,1 0 0,0 0 0,-1 0 0,1 0 0,0 0 0,-1 0 0,1 0 0,-1 0 0,0 1 0,-1 0 0,1 0 0,0 0 0,0-1 0,1 1 0,0 0 0,0-1 0,2 0 0,-1-1 0,2-1 0,0 0 0,2-1 0,-1 1 0,1 1 0,1-3 0,1 4 0,0-4 0,0 3 0,0 0 0,0-2 0,-1 3 0,0-1 0,-2 1 0,0-1 0,0 1 0,1-1 0,-1 1 0,0 0 0,0 0 0,1 0 0,-1 0 0,0 0 0,1 0 0,-1 0 0,0 0 0,0 0 0,1 0 0,-1 0 0,0 0 0,0 0 0,1 0 0,-1 0 0,0 0 0,0 0 0,0 0 0,0 0 0,0 1 0,0-1 0,-2 2 0,1-1 0,0 1 0,-1 1 0,1-1 0,0 0 0,-1 0 0,2 0 0,-2 0 0,2 0 0,-1 0 0,1-1 0,-2 1 0,1 0 0,-1 0 0,0 1 0,0-1 0,0 0 0,0 0 0,0 0 0,-1-1 0,0 0 0,-2-1 0,0 1 0,-1 0 0,0 0 0,-1-1 0,1 1 0,1-1 0,-2 1 0,1-1 0,0 0 0,-1 0 0,2 2 0,-1-2 0,-1 1 0,2-1 0,-1 0 0,1 0 0,-2 0 0,1 0 0,1 0 0,-2 0 0,1 0 0,0 0 0,-1 0 0,2 0 0,-2 0 0,-2 0 0,2 0 0,-3 0 0,2 0 0,-2 0 0,1 0 0,-1 0 0,0-3 0,0 3 0,-3-5 0,4 3 0,-2-2 0,5 3 0,0-2 0,3 1 0,0-1 0,1 1 0,0-2 0,2 2 0,1-2 0,1 1 0,1 1 0,-1 0 0,-1-1 0,2 1 0,-1-1 0,1 2 0,-1-1 0,0 0 0,-1 1 0,2 0 0,-3 0 0,2 0 0,-2 0 0,0 1 0,1 0 0,-1 0 0,0 0 0,0 0 0,0 0 0,0 0 0,1 1 0,-2 1 0,0 0 0,0 0 0,-1 0 0,1 0 0,-1 1 0,0-1 0,0 0 0,0 0 0,0 1 0,0-1 0,0 0 0,0 0 0,0 0 0,-1-1 0,1 1 0,-2-1 0,0-1 0,0 0 0,0 0 0,0 1 0,0 0 0,-1 0 0,1-1 0,0 0 0,-1 0 0,1 0 0,0 0 0,0 0 0,-1 0 0,1 0 0,0 0 0,-1 0 0,3 0 0,3 0 0,1 0 0,4 0 0,-4 0 0,3 0 0,-5 1 0,2 0 0,-2 1 0,0 0 0,2 1 0,-2-2 0,2 1 0,-2-2 0,2 3 0,-2-3 0,3 1 0,-1 0 0,1-1 0,0 1 0,0 1 0,1-1 0,1 1 0,3-1 0,-1 0 0,2-1 0,0 3 0,-1-3 0,0 3 0,-2-3 0,1 1 0,-3 0 0,2 0 0,-2 0 0,0-1 0,-2 0 0,1 0 0,-3 0 0,2 0 0,-2 0 0,0 0 0,1 0 0,-1 0 0,0 0 0,0 1 0,1-1 0,0 2 0,0-2 0,3 3 0,-2-3 0,2 2 0,-3-2 0,2 2 0,-2-1 0,0 1 0,0-2 0,-1 2 0,-1-1 0,0 2 0,-1-1 0,-2 0 0,-2-1 0,-3 2 0,-2-3 0,-1 1 0,0 1 0,-4-2 0,-2 3 0,-3-3 0,-2 3 0,4-1 0,-3 0 0,3 1 0,-4-1 0,2 0 0,0 1 0,5-3 0,0 1 0,5-1 0,-1 0 0,6 0 0,-1 0 0,3 0 0,0 0 0,7-2 0,1 0 0,7-4 0,-1 3 0,0-1 0,-2 1 0,2 0 0,-3 0 0,1 1 0,-4 0 0,2 2 0,-2-1 0,0 1 0,-2 0 0,1 0 0,-1 0 0,1 0 0,0 0 0,1 0 0,-1 0 0,3 0 0,-1 0 0,0 0 0,-1 0 0,0 0 0,-1 0 0,0 0 0,-2 0 0,3 0 0,-3 0 0,1 0 0,-1 0 0,-1 0 0,0 0 0,1 0 0,-1 0 0,0 0 0,2 0 0,-2 0 0,2 1 0,-2 0 0,1 1 0,0 0 0,1 1 0,-2-1 0,0 0 0,0 0 0,1 0 0,-1-2 0,0 1 0,0 0 0,1-1 0,0 1 0,0-1 0,0 0 0,-1 0 0,0 1 0,1 0 0,-1 0 0,0-1 0,0 0 0,1 1 0,-1-1 0,0 1 0,1 0 0,-1-1 0,0 2 0,0-2 0,0 1 0,1-1 0,-1 1 0,0-1 0,0 1 0,1 0 0,-1 0 0,0 0 0,2 0 0,-2-1 0,3 2 0,-2-1 0,0 1 0,-1-2 0,1 1 0,-1-1 0,0 1 0,0-1 0,1 1 0,-1-1 0,0 0 0,0 0 0,1 0 0,-1 0 0,0 0 0,0 0 0,-2 0 0,-1 0 0,-3 0 0,0 0 0,0 0 0,0 0 0,2 0 0,-1 0 0,0 0 0,-1 0 0,1 0 0,0 0 0,0 0 0,-1 0 0,2 0 0,-2 0 0,2 0 0,-1 0 0,1 0 0,0 0 0,0 0 0,-1 0 0,1 0 0,0 0 0,-1 0 0,1 0 0,0 0 0,0 0 0,-1 0 0,1 0 0,0 0 0,0 0 0,0 0 0,0 0 0,0 0 0,-1 0 0,1 0 0,0 0 0,0 0 0,0 0 0,0 0 0,-1 0 0,1 0 0,0 0 0,0 0 0,-1 0 0,1 0 0,0 0 0,0 0 0,-1 0 0,1 0 0,0 0 0,0 0 0,-1 0 0,1 0 0,0 0 0,0 0 0,0 0 0,-1 0 0,1 0 0,0 0 0,-1 0 0,1 0 0,0 0 0,0 0 0,-1 0 0,1 0 0,0 0 0,-1 0 0,1 0 0,0 0 0,0 0 0,-1 0 0,1 0 0,0 0 0,-1 0 0,1 0 0,0 0 0,0 0 0,-1 0 0,1 0 0,0 0 0,-2 0 0,2 0 0,-2 0 0,2 0 0,-1 0 0,1 0 0,0 0 0,0 0 0,-1 0 0,1 0 0,0 0 0,0 0 0,-1 0 0,1 0 0,0 0 0,-1 0 0,1 0 0,0 0 0,0 0 0,-1 0 0,1 0 0,0 0 0,0 0 0,-1 0 0,1 0 0,0 0 0,0 0 0,-1 0 0,1 0 0,0 0 0,0 0 0,-1 0 0,1 0 0,0 0 0,0 0 0,0 0 0,-1 0 0,1 0 0,0 0 0,-1 0 0,1 0 0,0 0 0,-1 0 0,1 0 0,-1 0 0,0 0 0,-1 0 0,2 0 0,-1 0 0,0-1 0,-2 1 0,-1-1 0,1 1 0,-3 0 0,3 0 0,0 0 0,0 0 0,-1-1 0,0 0 0,0 0 0,1 1 0,-1 0 0,1 0 0,2 0 0,-2 0 0,1-1 0,-1 1 0,1-1 0,-1 1 0,1-1 0,-1 0 0,0 0 0,0 1 0,0-1 0,-2 1 0,1-1 0,-1-1 0,2 2 0,1-1 0,-1 1 0,3-1 0,-2 1 0,1-1 0,0 1 0,0-1 0,0 0 0,0 0 0,0 1 0,0-1 0,0 1 0,1-1 0,0 1 0,-1 0 0,1-1 0,0 1 0,-1-1 0,1 1 0,0 0 0,0 0 0,-1 0 0,1 0 0,0 0 0,-1-1 0,1 1 0,0-2 0,0 2 0,-1 0 0,1 0 0,-2 0 0,2 0 0,-2-1 0,2 1 0,-2-1 0,2 1 0,-2 0 0,1 0 0,0 0 0,-2 0 0,3 0 0,-3-1 0,1 1 0,0-1 0,0 1 0,0 0 0,-2 0 0,0 0 0,1 0 0,1-2 0,1 2 0,-2-1 0,1 1 0,1 0 0,-2-1 0,1 1 0,-1-1 0,0-1 0,-2 2 0,2-1 0,-2 0 0,1 1 0,1-2 0,-2 1 0,1 1 0,-1-1 0,-2 1 0,3-1 0,-6 0 0,6 0 0,-5 1 0,6 0 0,0 0 0,0-1 0,1 1 0,1-1 0,-1 1 0,2 0 0,-2 0 0,2 0 0,-1 0 0,1 0 0,0 0 0,0 0 0,0-1 0,0 0 0,1 0 0,-1 1 0,-1 0 0,1 0 0,0 0 0,0 0 0,-1-1 0,1 0 0,0 1 0,0 0 0,0 0 0,0 0 0,-1 0 0,1 0 0,0 0 0,0 0 0,-1 0 0,1 0 0,1-1 0,0 1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9.59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249 59 24575,'-4'0'0,"0"0"0,0 0 0,-2 0 0,-1 0 0,1 0 0,-1 0 0,2 0 0,1 0 0,0 0 0,1 0 0,1 0 0,0 0 0,0 0 0,1 1 0,0 0 0,3 0 0,0 0 0,3-1 0,0 0 0,2 0 0,-2 0 0,1 0 0,-1 0 0,1 0 0,-1 0 0,0 0 0,-2 0 0,2 0 0,-2 0 0,0 0 0,-1 0 0,1 0 0,-1 0 0,0 0 0,0 0 0,1-1 0,-1 1 0,0-2 0,0 1 0,0-1 0,-1 0 0,1 1 0,0 0 0,0-1 0,0 0 0,-1 1 0,0-1 0,0 1 0,0-1 0,-1 0 0,3 1 0,-2-1 0,1 0 0,0 0 0,2 0 0,-1 1 0,1-2 0,1 1 0,-1 1 0,0-2 0,-1 2 0,-1 0 0,1-1 0,-1 2 0,-2-2 0,-2 2 0,-1 0 0,-1 0 0,2 0 0,0 0 0,-1 0 0,1 0 0,0 0 0,0 0 0,-1 0 0,1 0 0,0 0 0,0 0 0,-1 0 0,1 0 0,0 0 0,-1 0 0,1 0 0,0 2 0,-1-1 0,1 1 0,0 0 0,0 0 0,-1 1 0,1-1 0,0 0 0,0 0 0,1 0 0,-1 0 0,2 0 0,-2 1 0,1-1 0,0 0 0,0-1 0,1 1 0,-1-1 0,0 1 0,1 0 0,-2-1 0,2 1 0,-3 0 0,3 1 0,-1-1 0,0 0 0,0 1 0,0-1 0,-1 0 0,1 0 0,-1 1 0,2-1 0,-2 0 0,2 0 0,0-1 0,1 0 0,2-1 0,9 0 0,-6 0 0,7 0 0,-8 0 0,1 0 0,0 0 0,-1-1 0,0 0 0,-2 0 0,1-2 0,1 3 0,-2-2 0,0 2 0,-1-2 0,1 2 0,-1-2 0,0 0 0,0 1 0,1-1 0,-2 1 0,1-2 0,-2 1 0,1 0 0,-1-1 0,0 1 0,0 0 0,0 0 0,0-1 0,0 1 0,0 0 0,0 0 0,0-1 0,-1 1 0,0 0 0,-1 1 0,-1 0 0,1 0 0,0-1 0,0 1 0,-1 0 0,1 1 0,0 0 0,-1 0 0,1-1 0,0 1 0,-1-1 0,0 1 0,0 0 0,0 0 0,0 0 0,1 0 0,0 0 0,0 0 0,-1 0 0,1 0 0,0 0 0,-1 0 0,1 0 0,0 0 0,0 0 0,-1 0 0,1 1 0,0 0 0,-2 2 0,2-1 0,-2 0 0,2 1 0,-1-1 0,1 0 0,0 0 0,-1 1 0,1-1 0,0 0 0,0-1 0,0 1 0,0 0 0,2 0 0,-2 0 0,2 0 0,-1 1 0,1-1 0,0 0 0,0-1 0,2 0 0,0 0 0,1-1 0,1 1 0,3-1 0,-2 0 0,3 0 0,-3 0 0,2 0 0,-2 0 0,0 0 0,0 0 0,-1 0 0,0 0 0,-1 0 0,1 0 0,-2 0 0,0 0 0,0 0 0,1 0 0,-1 0 0,1 0 0,0-1 0,0 1 0,0-2 0,0 2 0,0-2 0,2 1 0,-2-1 0,2 2 0,-1-1 0,3 0 0,-4 0 0,4 0 0,-4 1 0,0-1 0,0 1 0,-1-1 0,-1 0 0,0 0 0,-1-2 0,0 1 0,0 0 0,-1 0 0,0 0 0,-1 0 0,-1 0 0,1 1 0,0 0 0,0-1 0,0 0 0,1 0 0,-1 1 0,0-1 0,0 0 0,1 0 0,-1 0 0,0-1 0,0 0 0,1 0 0,0 0 0,0-1 0,0 2 0,0-2 0,0 2 0,1 0 0,0 1 0,0 4 0,0 1 0,0 1 0,0 2 0,0-3 0,-1 4 0,-1-5 0,-1 1 0,-1-1 0,2 2 0,-2-3 0,1 2 0,0-2 0,1 1 0,-1-1 0,1 0 0,0 0 0,-1 1 0,1-1 0,0-1 0,0 1 0,0-1 0,1 2 0,-1-2 0,0 0 0,0-1 0,0 0 0,-1 0 0,1 0 0,0 0 0,0 0 0,-1 0 0,1 0 0,0 0 0,-1 0 0,1 1 0,1 0 0,0 1 0,2 0 0,3-1 0,0 0 0,4-1 0,-1 0 0,1 0 0,0 0 0,0 0 0,-1 0 0,1-1 0,-1 1 0,1-3 0,-1 2 0,1-1 0,-1 0 0,1 0 0,2 0 0,0 0 0,1-1 0,0 3 0,0-3 0,-1 3 0,2-1 0,-4 0 0,2 0 0,-3 0 0,1 1 0,-3 0 0,2 0 0,-2 0 0,0 0 0,0 0 0,0 0 0,-1 0 0,-1 0 0,0 0 0,-1 0 0,-3 1 0,-1-1 0,-2 1 0,-1-1 0,0 0 0,-4 0 0,1 0 0,-2 0 0,2 0 0,1 0 0,-1 0 0,2 0 0,-2 0 0,3 1 0,0-1 0,0 3 0,2-2 0,0 0 0,1 1 0,0 0 0,0-1 0,2 1 0,-1-1 0,1 1 0,0 1 0,0-1 0,0 1 0,0 0 0,0 2 0,1-3 0,3 2 0,1-1 0,4-1 0,-1 0 0,0-1 0,1-1 0,0 1 0,0 0 0,1 0 0,-2-1 0,1 0 0,-1 1 0,-2 0 0,0 0 0,-4-1 0,2 0 0,-2 0 0,0 0 0,-1-1 0,-2 0 0,-1-2 0,0 1 0,-2 0 0,2 0 0,-2 0 0,2 2 0,0-2 0,-1 2 0,1-1 0,0 0 0,-1 0 0,2-1 0,4 1 0,1-3 0,5 0 0,4-3 0,-1 1 0,3 0 0,-4 1 0,-1 1 0,-2 0 0,-1 2 0,-1 0 0,-2 1 0,-1 1 0,-3 0 0,-2 0 0,-3 0 0,0 0 0,0 0 0,0 0 0,0 0 0,-1 2 0,2 0 0,-1 0 0,4 0 0,-1-1 0,1 2 0,0-1 0,0 0 0,1 0 0,0 1 0,0-1 0,2 0 0,2 1 0,3-1 0,1 1 0,-1-1 0,0-1 0,-2-1 0,0 0 0,-2 0 0,1 1 0,-3 0 0,-2 0 0,0 0 0,-4-1 0,3 0 0,-2 0 0,1 0 0,0 0 0,0 0 0,0 0 0,1 0 0,1 1 0,0 0 0,3 1 0,2-1 0,2-1 0,1 0 0,1 0 0,-4 0 0,2-2 0,-3 1 0,0 0 0,0-1 0,-2 0 0,0 0 0,-1 0 0,-1 0 0,0 1 0,-1 0 0,-1 0 0,1 0 0,0 0 0,-1 1 0,1 0 0,2 0 0,3 0 0,2 0 0,2-1 0,-1 0 0,-1 0 0,-1-1 0,0 2 0,-4 0 0,-2 0 0,-1 0 0,-3 0 0,3 0 0,0 1 0,1 0 0,-1 1 0,2-1 0,0 1 0,1 0 0,0 1 0,3-2 0,2 0 0,1-1 0,2 0 0,-1 0 0,1 0 0,-1 0 0,-2 0 0,-1 0 0,-2 0 0,-2 0 0,-1 0 0,-2 0 0,0 0 0,-1 0 0,1 0 0,0 0 0,3 0 0,3 0 0,0 0 0,4 0 0,-6 0 0,-7 0 0,-2 1 0,-6 1 0,2 1 0,0 0 0,0 0 0,1 1 0,1-1 0,2 2 0,1-2 0,1 1 0,2-2 0,0 0 0,2-1 0,-1-1 0,-2 0 0,-2 0 0,-3 0 0,0 0 0,-2 0 0,0 1 0,-1 2 0,4 0 0,0 1 0,6-3 0,1 0 0,5-1 0,3 0 0,2 0 0,2-1 0,-2-2 0,1 0 0,-1-1 0,-3 1 0,1 1 0,-3 0 0,-1 1 0,1 0 0,-3 1 0,-3-1 0,1 1 0,-3 0 0,2-1 0,0 1 0,-1-2 0,2 2 0,0 0 0,7 0 0,1 0 0,7 0 0,1 0 0,-3-1 0,2 1 0,-4-3 0,0 3 0,-3-2 0,-2 2 0,-3-2 0,-1 2 0,-3 0 0,-1 0 0,-1 0 0,0 0 0,1 0 0,0 0 0,1 0 0,0 0 0,0 0 0,2-1 0,-1 1 0,-1-1 0,-1 1 0,-1 0 0,0 0 0,-1 0 0,0 0 0,-2 0 0,3 0 0,0 0 0,0 0 0,2 0 0,0 0 0,1 0 0,0-1 0,1 0 0,0 0 0,-1 0 0,0 1 0,-4 0 0,0 0 0,-2 0 0,0 0 0,-2 0 0,-1 0 0,1 0 0,0 0 0,3 0 0,0 0 0,2 0 0,2 0 0,-1 0 0,2 0 0,7-1 0,-1-1 0,9-1 0,-3-1 0,2 2 0,-1-3 0,-2 4 0,3-4 0,-4 5 0,2-3 0,-6 2 0,0 1 0,-5-1 0,-1 1 0,-4 0 0,-1 0 0,-3 0 0,0 0 0,-6 0 0,1 0 0,-5 1 0,5 0 0,-5 2 0,3-3 0,-5 2 0,4-2 0,-3 0 0,6 0 0,-1 0 0,4 0 0,2 0 0,1 0 0,3 0 0,2 0 0,0 0 0,2 0 0,0 0 0,0 0 0,0-1 0,1 0 0,1-1 0,0-1 0,0 1 0,0 0 0,0 0 0,0 0 0,1-1 0,1 2 0,0-1 0,0 1 0,0 0 0,1-1 0,-1 0 0,0 1 0,1-1 0,-1 1 0,0-1 0,-1 0 0,1 2 0,0-2 0,0 2 0,-2-1 0,-1 3 0,-2-2 0,0 3 0,1-1 0,0 0 0,0 0 0,0 0 0,1-1 0,0 1 0,-1-1 0,0 0 0,0-1 0,0 1 0,0-1 0,0 1 0,-1-1 0,1 0 0,0 0 0,0 0 0,-1 0 0,1 0 0,0 0 0,-2 0 0,2 0 0,-3 0 0,2 0 0,-2 0 0,2 0 0,-1 0 0,0 0 0,1 0 0,0 0 0,0 0 0,0 0 0,1 0 0,0 0 0,-1 0 0,0 0 0,0 0 0,0 0 0,0 0 0,1 0 0,0 0 0,-1 0 0,1 0 0,0 0 0,0 0 0,-1 0 0,1 0 0,0 0 0,0 0 0,-1 0 0,1 0 0,0 0 0,0 0 0,0 0 0,-1 0 0,1 0 0,0 0 0,0 0 0,-1 0 0,1 0 0,0 0 0,-1 0 0,1 0 0,0 0 0,0 0 0,0 0 0,-1 0 0,1 0 0,0 0 0,0 0 0,0 0 0,0 0 0,0 0 0,0 0 0,1-1 0,0 0 0,1-2 0,0 1 0,0 0 0,0 0 0,0 0 0,0 0 0,0-1 0,0 1 0,0 0 0,0 0 0,0 2 0,0 2 0,0 0 0,0 4 0,0-4 0,0 1 0,0-1 0,0 1 0,0-1 0,0 0 0,0 0 0,0 1 0,0-1 0,0 0 0,0 0 0,0 0 0,-3 0 0,3 0 0,-2-1 0,2 1 0,0 0 0,0 1 0,0-1 0,-1-1 0,0 1 0,0-1 0,0 1 0,-1-1 0,2 1 0,-2-2 0,2 2 0,-2-1 0,2 1 0,-2 0 0,1 0 0,-1-1 0,1 1 0,-1 0 0,0-1 0,0 1 0,0-2 0,0 2 0,1-2 0,0 2 0,-1-1 0,2 1 0,-2-1 0,1 1 0,0 0 0,-1-1 0,2 1 0,-2-2 0,2 2 0,-2-2 0,1 3 0,-1-2 0,1 1 0,-1 0 0,0-1 0,1 1 0,-1-2 0,1 1 0,0 0 0,-1-1 0,1 2 0,-1-2 0,1 2 0,-1-1 0,0 0 0,1 1 0,-1-1 0,1 0 0,0 0 0,-1 0 0,1-2 0,0 0 0,1-3 0,0 2 0,0-1 0,1 0 0,0 1 0,2-1 0,-1 0 0,1-1 0,-1 2 0,0 0 0,0-1 0,1 1 0,-1 0 0,1-2 0,0 3 0,0-3 0,0 3 0,-1-1 0,0 0 0,1-1 0,-1 1 0,0 1 0,-1-1 0,1 2 0,-2-2 0,2 1 0,-1 0 0,1 0 0,0 1 0,-2-2 0,2 2 0,-1-1 0,0 0 0,1 1 0,-1-3 0,1 3 0,-2-2 0,2 2 0,-2-2 0,1 1 0,0-1 0,-1 0 0,1 1 0,-1-1 0,1 1 0,-1-1 0,1 1 0,0-2 0,-1 1 0,1 0 0,-1 0 0,0 0 0,0 0 0,1 1 0,0-1 0,1 1 0,-2-1 0,2 2 0,-2 0 0,1 1 0,-1 1 0,-2 1 0,1-1 0,-2 0 0,2-1 0,0 1 0,-1 0 0,0 0 0,0 0 0,1 1 0,-1-2 0,1 1 0,-1-1 0,1 1 0,0 0 0,-1 0 0,2 0 0,-2-1 0,2 1 0,-2-1 0,0 0 0,1 0 0,-1-1 0,2 2 0,-2-2 0,2 2 0,-1-1 0,1 1 0,0 1 0,0-1 0,0 0 0,1-1 0,0 0 0,2 0 0,-1-1 0,0 1 0,1-1 0,-1 0 0,0 0 0,2 0 0,-2 0 0,3 0 0,-1 0 0,-1 0 0,2 0 0,-1 0 0,1 0 0,0 0 0,0 0 0,-1 0 0,1 0 0,-2-1 0,4 1 0,-2-3 0,2 3 0,-1-2 0,1 2 0,3-2 0,0 1 0,2 1 0,0-2 0,0 1 0,2 1 0,-1-2 0,3 1 0,-4 0 0,2 0 0,2 1 0,-5 0 0,1 0 0,-4 0 0,-4 0 0,1 0 0,-3 0 0,1 0 0,-3 0 0,-1-1 0,-3 1 0,-3-2 0,2 1 0,-3 1 0,3-1 0,-2 0 0,1 0 0,0 0 0,0 1 0,2 0 0,-1 0 0,1 0 0,-1 0 0,1 0 0,0 0 0,-2 0 0,1 0 0,-2 0 0,1 0 0,0 0 0,0 0 0,1 0 0,0 0 0,1 0 0,-1 0 0,1 0 0,0 0 0,0 0 0,0 0 0,0 0 0,-1 0 0,3 0 0,-3 0 0,2 0 0,0 0 0,0 0 0,1 0 0,0 0 0,0 0 0,0 0 0,0 0 0,-1 0 0,1 0 0,0 0 0,0 0 0,0 0 0,-1 0 0,1 0 0,0 0 0,0 0 0,0 0 0,-1 0 0,1 0 0,0 0 0,-1 0 0,1 0 0,0 0 0,-1 0 0,1 0 0,0 0 0,0 0 0,-1 0 0,1 0 0,0 0 0,0 0 0,0 0 0,-1 0 0,2 1 0,-1 0 0,1 1 0,0-1 0,-1 0 0,1 1 0,-1-2 0,1 2 0,0-1 0,-1 1 0,1 0 0,0-1 0,0 0 0,1 1 0,-1-1 0,1 2 0,0-1 0,0 0 0,0 0 0,0 1 0,0-1 0,0 0 0,0 0 0,-1-1 0,1 1 0,-1 0 0,1 0 0,0 0 0,0 0 0,0 0 0,0 0 0,0 1 0,-1-2 0,0 1 0,0-3 0,4 2 0,1-4 0,1 2 0,-1-1 0,-1 1 0,0 1 0,1-2 0,0 1 0,0-1 0,0 2 0,1-1 0,-1 0 0,1 0 0,-3 0 0,3 1 0,-2-1 0,1 1 0,-1-1 0,0 1 0,1 0 0,-1 0 0,0-1 0,-1 1 0,1-1 0,-1 1 0,0-1 0,0 1 0,1-1 0,-2-1 0,1 2 0,-1-1 0,1 1 0,1 0 0,-1 0 0,0 0 0,-1-1 0,1 1 0,-1-1 0,2 1 0,-1 0 0,0 0 0,0 0 0,1 0 0,-1 0 0,0 0 0,0-1 0,1 1 0,-1-1 0,2 1 0,-2 0 0,2 0 0,-1 0 0,0 0 0,1 0 0,-1 0 0,0 0 0,1 0 0,-1 0 0,0 0 0,1 0 0,-1 0 0,2 0 0,-1 0 0,1 0 0,0 0 0,0 0 0,0 0 0,0 0 0,-3 0 0,2 0 0,-1 0 0,0 0 0,1 0 0,-1 0 0,2 0 0,-3 0 0,3 0 0,-2 0 0,0 0 0,-1 0 0,2 0 0,-2 0 0,2 0 0,-2 0 0,0 0 0,1 0 0,-1 0 0,0 0 0,0 0 0,1 0 0,-1 1 0,0-1 0,0 1 0,1-1 0,-1 0 0,0 0 0,0 0 0,1 0 0,-1 0 0,0 0 0,0 0 0,0 0 0,1 0 0,-1 0 0,0 1 0,1-1 0,-1 1 0,0-1 0,0 0 0,1 0 0,0 1 0,0-1 0,1 3 0,-1-3 0,2 1 0,-2 0 0,1-1 0,1 3 0,-1-3 0,0 1 0,0 0 0,-1-1 0,0 3 0,0-3 0,0 1 0,0 0 0,0-1 0,0 1 0,0-1 0,-1 1 0,2-1 0,-2 1 0,0-1 0,0 0 0,1 0 0,-1 0 0,0 0 0,1 0 0,-1 0 0,0 1 0,0 0 0,1 0 0,-1-1 0,0 0 0,0 0 0,1 0 0,-1 0 0,0 0 0,0 0 0,0 0 0,1 0 0,-1 0 0,0 0 0,0 0 0,0 0 0,1 0 0,-1 0 0,0 0 0,0 0 0,0 0 0,0 0 0,0 0 0,1 0 0,-1 0 0,0 0 0,0 0 0,0 1 0,0-1 0,1 1 0,-1-1 0,0 0 0,0 0 0,1 0 0,-1 0 0,0 0 0,1 0 0,-1 0 0,0 0 0,0 1 0,1-1 0,-1 1 0,0-1 0,0 0 0,1 0 0,-1 0 0,0 0 0,0 0 0,0 0 0,1 0 0,-1 0 0,0 0 0,0 0 0,0 0 0,0 0 0,0 0 0,1 0 0,-1 0 0,0 0 0,0 0 0,0 0 0,0 0 0,1 0 0,-1 0 0,0 0 0,0 0 0,0 0 0,1 0 0,-1 0 0,0 0 0,0 0 0,0 0 0,1 0 0,-1 0 0,0 0 0,0 0 0,0 0 0,0 0 0,1 0 0,-1 0 0,0 0 0,0 0 0,0 0 0,0 0 0,0 0 0,0 0 0,0 0 0,1 0 0,-1 0 0,0 0 0,0 0 0,0 0 0,0 0 0,0 0 0,0 0 0,1 0 0,-1 0 0,0 0 0,0 0 0,0 0 0,0 0 0,0 0 0,1 0 0,-1 0 0,0 0 0,0 0 0,0 0 0,0 0 0,0 0 0,1 0 0,-1 0 0,0 0 0,0 0 0,0 0 0,0 0 0,0 0 0,0 0 0,1 0 0,-1 0 0,0 0 0,-1-1 0,1 1 0,-1-1 0,2 1 0,-1 0 0,0 0 0,0 0 0,0-1 0,0 1 0,-1-1 0,1 1 0,0 0 0,1 0 0,-1 0 0,-1-1 0,1 0 0,-1 0 0,2 1 0,-1 0 0,0 0 0,0 0 0,1-1 0,-1 1 0,0-1 0,0 1 0,0 0 0,0-1 0,0 1 0,-1-1 0,1 1 0,0 0 0,1 0 0,-2-1 0,1 0 0,-1 0 0,1 1 0,0-1 0,1 1 0,-1-1 0,0 1 0,0 0 0,1 0 0,-1 0 0,0 0 0,0 0 0,0 0 0,0 0 0,1 0 0,-1 0 0,0 0 0,0 0 0,0 0 0,0 0 0,1 0 0,-1 0 0,0 0 0,0 0 0,0 0 0,1 0 0,-1 0 0,0 0 0,0 0 0,1 0 0,-1 0 0,0 0 0,0 0 0,1 0 0,-1 0 0,0 0 0,0 0 0,0 0 0,0 0 0,1 0 0,-1 0 0,0 0 0,0 0 0,0 0 0,0 0 0,0 0 0,0 1 0,0-1 0,-1 1 0,1-1 0,0 0 0,0 1 0,1 0 0,-1 0 0,0-1 0,-1 1 0,1-1 0,0 1 0,0-1 0,0 0 0,-1 1 0,1-1 0,0 1 0,0-1 0,0 0 0,0 1 0,1-1 0,-1 1 0,0-1 0,0 1 0,0 0 0,1-1 0,-2 1 0,1 0 0,-1 0 0,1-1 0,0 0 0,0 0 0,1 0 0,-1 0 0,0 0 0,0 0 0,-2 0 0,-2-1 0,-1 1 0,-2-2 0,3 1 0,-2-1 0,2 2 0,0-1 0,0 1 0,-1-1 0,1 1 0,0-1 0,1 0 0,-1 0 0,0 0 0,0 1 0,0 0 0,-1 0 0,1 0 0,0 0 0,0 0 0,0 0 0,-1 0 0,1 0 0,0 0 0,0 0 0,0 0 0,-1 0 0,1 0 0,0 0 0,1 1 0,-1 0 0,0 0 0,0 0 0,0-1 0,0 2 0,-1-2 0,1 1 0,0 0 0,-1-1 0,1 1 0,0-1 0,0 1 0,-1 0 0,1 0 0,0-1 0,-1 0 0,1 0 0,0 1 0,0-1 0,-1 1 0,1 0 0,0-1 0,-2 1 0,1 0 0,0-1 0,1 1 0,-1-1 0,2 1 0,-1 0 0,1 0 0,-1-1 0,-1 0 0,1 0 0,0 0 0,0 0 0,0 0 0,-1 0 0,1 0 0,0 0 0,0 0 0,0 0 0,0 0 0,-1 0 0,1 0 0,0 0 0,0 0 0,0 0 0,1 1 0,-1-1 0,0 1 0,0-1 0,0 0 0,0 1 0,-1-1 0,1 1 0,0-1 0,0 0 0,0 0 0,-1 0 0,2 1 0,-1-1 0,1 1 0,-1-1 0,-1 0 0,1 0 0,0 0 0,0 0 0,-1 0 0,1 1 0,0 0 0,0 0 0,0-1 0,-1 0 0,1 0 0,0 0 0,0 0 0,0 0 0,6 0 0,-3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5:53:20.83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41 24575,'4'0'0,"-1"0"0,-1 0 0,0 0 0,0 0 0,-1-2 0,1 2 0,-1-2 0,1 1 0,-1-1 0,0 0 0,0 0 0,-1 1 0,1-1 0,-1 0 0,0 0 0,1 1 0,0-1 0,1 2 0,-2-2 0,2 2 0,-2-3 0,2 3 0,-1-1 0,0 0 0,1 1 0,-1-1 0,1 1 0,0-1 0,0 1 0,-1-1 0,1 1 0,0 0 0,0 0 0,0-1 0,0 0 0,-1 0 0,1 1 0,-1-1 0,1 1 0,-1-1 0,1 1 0,0 0 0,0 0 0,0 0 0,1 0 0,-1 0 0,0 0 0,0 0 0,0 0 0,0 0 0,0 0 0,0 0 0,0 0 0,0 0 0,-1-1 0,1 1 0,0-1 0,0 1 0,0 0 0,0 0 0,0 0 0,0 0 0,0 0 0,0 0 0,0-1 0,0 1 0,-1-1 0,1 1 0,0 0 0,0 0 0,0 0 0,0 0 0,0 0 0,0 0 0,0 0 0,1 0 0,-1 0 0,0 0 0,0 0 0,0 0 0,0 0 0,-1 1 0,1-1 0,-2 2 0,2-2 0,-1 1 0,1-1 0,0 0 0,0 0 0,0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9.59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7 24575,'3'0'0,"0"0"0,0 0 0,-1 0 0,0 0 0,2 0 0,-1 0 0,1 0 0,-1 0 0,-1 0 0,0 0 0,1 0 0,-1 0 0,0 0 0,0 0 0,2 0 0,-1 0 0,1 0 0,0 0 0,-1 1 0,0 0 0,0 0 0,-1-1 0,-2 0 0,-2 0 0,-1 0 0,-1 0 0,2 0 0,0 0 0,-1 0 0,1 0 0,1-1 0,-1 0 0,1 0 0,-2 1 0,1 0 0,1-1 0,-1 1 0,1-1 0,0 0 0,-1 1 0,1-1 0,-1 0 0,0 1 0,1-1 0,-1 1 0,0 0 0,0 0 0,0 0 0,-1 0 0,1 0 0,0 0 0,0 0 0,-1 0 0,1 0 0,0 0 0,0 0 0,0 0 0,-1 0 0,1 0 0,0 0 0,0 0 0,-1 0 0,1 0 0,0 0 0,0 0 0,-1 0 0,1 0 0,0 0 0,0 0 0,0 0 0,0 0 0,-1 0 0,1 0 0,0 0 0,0 0 0,0 0 0,0 0 0,0 0 0,-1 0 0,1 0 0,1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9.59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531 119 24575,'-4'0'0,"0"0"0,1 0 0,0 0 0,-2 0 0,2 0 0,-3 0 0,4 0 0,0 0 0,-1 0 0,1 0 0,0 0 0,-1 0 0,1 0 0,0 0 0,0 0 0,-1 0 0,1 0 0,0 0 0,0 0 0,-1 0 0,1 0 0,0 0 0,0 0 0,-1 0 0,1 0 0,0 0 0,0 0 0,-1 0 0,1 0 0,0 0 0,0 0 0,-1 0 0,1 0 0,0 0 0,0 0 0,-1 0 0,1 0 0,0 0 0,0 0 0,0 0 0,-1 0 0,1 0 0,0 0 0,0 0 0,-1 0 0,1 0 0,0 0 0,0 0 0,-1 0 0,1 0 0,0 0 0,0 0 0,-1 0 0,1 0 0,0 0 0,0 0 0,0 0 0,-1 0 0,1 0 0,0 0 0,0 0 0,-1 0 0,1 0 0,0 0 0,0 0 0,-1 0 0,1 0 0,0 1 0,-1-1 0,1 2 0,0-1 0,0 0 0,-1-1 0,1 0 0,0 0 0,-1 0 0,1 0 0,0 0 0,0 0 0,-1 0 0,1 0 0,0 0 0,-1 0 0,1 0 0,0 0 0,0 0 0,-1 0 0,1 0 0,0 0 0,0 0 0,-1 0 0,1 0 0,0 0 0,-1 0 0,1 0 0,0 1 0,-1-1 0,1 1 0,0-1 0,-2 0 0,2 0 0,-1 0 0,0 0 0,1 0 0,0 0 0,-1 0 0,1 0 0,0 0 0,-1 0 0,1 0 0,0 0 0,0 0 0,-1 0 0,1 0 0,0 0 0,0 0 0,-1 0 0,2 1 0,-1-1 0,1 1 0,-1-1 0,-1 0 0,1 0 0,0 0 0,0 0 0,-1 0 0,2 1 0,-1-1 0,1 1 0,-1-1 0,0 0 0,-1 0 0,1 0 0,0 0 0,0 0 0,0 0 0,0 0 0,-1 0 0,1 0 0,0 0 0,0 0 0,0 0 0,0 0 0,-1 0 0,1 0 0,0 0 0,0 0 0,0 0 0,-1 0 0,1 0 0,0 0 0,0 0 0,0 0 0,-1 0 0,1 0 0,0 0 0,-1 0 0,1 0 0,0 0 0,0 0 0,-1 0 0,1 0 0,0 0 0,0 0 0,-1 0 0,1 0 0,0 0 0,0 0 0,0 0 0,-1 0 0,1 0 0,0 0 0,0 0 0,0 0 0,-1 0 0,1 0 0,0 0 0,0 0 0,0 0 0,-1 0 0,1 0 0,0 0 0,-1 0 0,1 0 0,0 0 0,0 0 0,-1 0 0,1 0 0,0 0 0,-1 0 0,1 0 0,0 0 0,-2 0 0,2 0 0,-2 0 0,2 0 0,0 0 0,-1 0 0,1 0 0,0-1 0,-1 1 0,0-1 0,0 1 0,0 0 0,0 0 0,1 0 0,0-1 0,-1 1 0,1-1 0,-1 1 0,0 0 0,-2 0 0,3 0 0,-2-1 0,2 0 0,-2 0 0,2 1 0,-2 0 0,2 0 0,-1 0 0,1 0 0,0 0 0,0 0 0,1 0 0,2-2 0,1 1 0,4-1 0,1 2 0,1-2 0,1 1 0,-1 1 0,0-3 0,-1 3 0,1-1 0,-3 0 0,2 0 0,-2 0 0,1 1 0,0-1 0,0 1 0,1-3 0,-2 2 0,3-2 0,-3 2 0,3-2 0,-2 2 0,2-1 0,-3 0 0,1 2 0,-1-1 0,1 0 0,-3 0 0,2 0 0,-2 0 0,0 1 0,-1-1 0,1 1 0,-1-1 0,0 1 0,0-1 0,1 1 0,-1 0 0,0 0 0,0 0 0,0 0 0,0 0 0,1 0 0,-1 0 0,0 0 0,0 0 0,2 0 0,0 0 0,1 0 0,0 0 0,0 1 0,-1-1 0,0 1 0,0-1 0,1 1 0,0-1 0,0 2 0,1-2 0,0 0 0,0 1 0,-3-1 0,3 1 0,-3-1 0,1 0 0,-1 0 0,-1 0 0,0 0 0,1 0 0,-1 0 0,0 0 0,0 0 0,1 0 0,-1 0 0,0 0 0,1 0 0,0 1 0,1-1 0,0 2 0,0-2 0,-1 0 0,0 0 0,0 0 0,-1 0 0,0 1 0,-1 0 0,1 1 0,-2 0 0,-3-1 0,2 0 0,-4 0 0,2 0 0,-1 0 0,0-1 0,0 0 0,-1 0 0,1 0 0,0 0 0,0 0 0,1 0 0,0 0 0,-1 0 0,1 0 0,0 0 0,1 0 0,-1 0 0,1 0 0,0 0 0,0 0 0,-1 0 0,1 0 0,0 0 0,-1 0 0,1 0 0,0 0 0,0 0 0,-1 0 0,1 0 0,0 0 0,0 0 0,-1 0 0,1 0 0,0-1 0,0 0 0,-1 0 0,1 1 0,0 0 0,0 0 0,-1 0 0,1 0 0,-2 0 0,2 0 0,-2 0 0,1 0 0,0 0 0,-2 0 0,2 0 0,-1 0 0,-1 0 0,1 0 0,0 0 0,0 0 0,0 0 0,-1 0 0,0 0 0,1 0 0,-1 0 0,1 2 0,-1-2 0,0 1 0,1 0 0,-1-1 0,2 2 0,-1-1 0,0 1 0,2-2 0,-2 1 0,2 0 0,-2-1 0,2 1 0,0-1 0,-1 1 0,1 0 0,0 0 0,0-1 0,0 0 0,1 1 0,1-1 0,5 1 0,1-1 0,3 0 0,-3 0 0,1 0 0,-2 0 0,3 0 0,-1 0 0,0 0 0,1 0 0,-3 0 0,1 0 0,0 0 0,-3 0 0,2 0 0,-1 0 0,0 0 0,0 0 0,-1-1 0,0 0 0,1-1 0,-1 2 0,0-2 0,-1 0 0,1 0 0,-1 0 0,0 0 0,0-1 0,1 1 0,-2 0 0,0-1 0,-1 1 0,0 0 0,0-1 0,0 1 0,0-1 0,0 0 0,0-2 0,0 1 0,0-1 0,-1 0 0,-1-2 0,0 3 0,1-4 0,-1 6 0,1-2 0,-1 1 0,2 0 0,-2 0 0,1 0 0,-1 0 0,1 0 0,0 0 0,-2 1 0,3 0 0,-2 1 0,1-1 0,-1 1 0,1-1 0,-1 1 0,1-1 0,-1 2 0,1-1 0,-1 1 0,0 0 0,0 0 0,-1 0 0,1 0 0,0 1 0,0 0 0,0 2 0,0-1 0,1 0 0,0 2 0,-1-2 0,0 3 0,1-2 0,-1 0 0,1-1 0,0 1 0,1-1 0,0 0 0,0 0 0,0 1 0,0-1 0,1-1 0,1 0 0,1-1 0,-1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9.59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68 45 24575,'6'0'0,"-1"0"0,-1 0 0,1 0 0,-1 0 0,4 0 0,-2 0 0,2 0 0,-4 0 0,1 0 0,-3 0 0,3 0 0,-2 0 0,2 0 0,-3 0 0,3 0 0,-3 0 0,3 0 0,-2 0 0,1 0 0,-1 0 0,2 0 0,-3 0 0,2 0 0,-2 0 0,2 0 0,-2 0 0,2-2 0,-2 1 0,0-1 0,1 2 0,-1 0 0,0 0 0,1 0 0,-1 0 0,0 0 0,0 0 0,1 0 0,-1 0 0,0 0 0,0 0 0,0 0 0,1 0 0,-1 0 0,0-1 0,0 1 0,0-1 0,1 1 0,-1-1 0,0 0 0,0-1 0,0 2 0,0-2 0,0 2 0,-1-2 0,1 1 0,0-2 0,0 1 0,0 0 0,0 0 0,-1 0 0,0-1 0,0 1 0,-1 0 0,0 0 0,0 0 0,0 0 0,1 1 0,-1-1 0,2 1 0,-1 0 0,-1 1 0,-1 0 0,-2 0 0,-1 1 0,2 0 0,0 1 0,0-1 0,-1 1 0,1 0 0,0 0 0,0 0 0,0-1 0,-1 1 0,1-1 0,0 0 0,0 0 0,-1-1 0,1 1 0,0-1 0,1 1 0,1-1 0,1 1 0,1-1 0,2 0 0,0 0 0,2 0 0,-1 0 0,3 0 0,-4 0 0,2 0 0,-4 0 0,0 0 0,1 0 0,-1 0 0,0 0 0,0 0 0,1 0 0,-1 0 0,0 0 0,0 0 0,1 0 0,-1 0 0,0 0 0,0 0 0,0 0 0,1 0 0,-1 0 0,-1-1 0,0 0 0,-1-1 0,0 0 0,1 0 0,-1 0 0,2 0 0,-2 1 0,2 0 0,-1 0 0,1 1 0,0 0 0,0 0 0,1 0 0,-1 0 0,0 0 0,0 0 0,0 0 0,0 0 0,0 0 0,-1 1 0,0 0 0,-2 1 0,0-1 0,-1-1 0,0 0 0,0 0 0,-1 0 0,1 0 0,0 0 0,0 0 0,-1 0 0,1 0 0,0 0 0,-1 0 0,1 0 0,0 0 0,0 0 0,0 0 0,0 0 0,-1 0 0,1 0 0,0 0 0,0 0 0,1 2 0,-1 0 0,2 0 0,-1 0 0,1 0 0,0 0 0,0 1 0,0-1 0,0 0 0,1 0 0,0 0 0,1 0 0,-1-1 0,0 1 0,-1 0 0,0 0 0,0 0 0,0 0 0,0 0 0,0 0 0,0 0 0,0 0 0,0 1 0,0-1 0,0 0 0,-1-1 0,1 1 0,-1-1 0,1 2 0,-1-2 0,1 1 0,-1-1 0,-1 0 0,2 1 0,-2-2 0,2 2 0,-1 0 0,0-1 0,1 1 0,-1-1 0,0 0 0,0 1 0,-1-2 0,2 2 0,-2-2 0,2 2 0,-2 0 0,1-1 0,0 1 0,-1-2 0,1 2 0,-1-2 0,2 2 0,-1-1 0,0 2 0,1-1 0,-1 0 0,0-1 0,1 1 0,-1-1 0,0 2 0,0-1 0,0 0 0,0-1 0,1 1 0,-2-1 0,2 1 0,-2-1 0,2 1 0,-1-1 0,0 1 0,1 0 0,-1-1 0,-1 0 0,2 1 0,-1-1 0,0 0 0,1 1 0,-1-1 0,0 0 0,1 1 0,-1-3 0,1 0 0,0-1 0,1-3 0,0 3 0,1-2 0,-1 1 0,1 0 0,0-1 0,0 1 0,1-2 0,-1 3 0,0-2 0,1 1 0,-1 0 0,0-1 0,0 2 0,0 0 0,-1-1 0,0 1 0,1 0 0,-2 0 0,2-1 0,0 1 0,0 0 0,0 0 0,-1 0 0,1 2 0,0-1 0,-1 0 0,1 1 0,-1-1 0,0 0 0,1 1 0,0-1 0,-1 0 0,1 0 0,-2-1 0,2 2 0,-2-2 0,2 2 0,-1-2 0,1 2 0,-2-2 0,1 1 0,-1-1 0,0 0 0,0-1 0,0 1 0,0 0 0,0 0 0,0 0 0,1 0 0,-1 0 0,2 0 0,-1 1 0,0 0 0,1 1 0,0-2 0,0 2 0,0-1 0,0 0 0,0 0 0,0-1 0,-1 1 0,0 0 0,-2 1 0,0 0 0,-3 1 0,0 3 0,-1-1 0,-3 4 0,3-3 0,-2 2 0,5-3 0,0-2 0,0 1 0,0-2 0,1 1 0,-1-1 0,0 0 0,-1 0 0,1 0 0,0 0 0,-1 0 0,1 0 0,0 1 0,0-1 0,-1 1 0,1-1 0,1 1 0,-1 0 0,1 0 0,-1 0 0,-1-1 0,1 1 0,1 0 0,-1-1 0,1 1 0,-2-1 0,1 0 0,0 0 0,0 0 0,-1 0 0,1 0 0,0 0 0,-1 0 0,1 0 0,0 0 0,-1 0 0,1 0 0,0 0 0,0 0 0,-1 1 0,1-1 0,0 1 0,-1-1 0,1 0 0,0 0 0,1 1 0,-1 0 0,0 0 0,0-1 0,0 0 0,0 0 0,-1 0 0,1 0 0,0 0 0,0 0 0,-1 0 0,1 0 0,0 0 0,-1 0 0,1 0 0,0 0 0,0 0 0,-1 0 0,1 0 0,0 0 0,0 0 0,0 0 0,-1 0 0,1 0 0,0 0 0,0 0 0,0 0 0,-1 0 0,1 0 0,0 0 0,0 0 0,0 0 0,0 0 0,-1 0 0,1 0 0,0 0 0,0 0 0,-1 0 0,1 0 0,0 0 0,0 0 0,-1 0 0,1 0 0,0 0 0,0 0 0,-1 0 0,1 0 0,0 0 0,-1 0 0,1 0 0,0 0 0,0 0 0,-1 0 0,1 0 0,0 0 0,0 0 0,-1 0 0,1 0 0,0 0 0,1 1 0,-1-1 0,1 2 0,-1-1 0,2 1 0,-1 0 0,1 0 0,0 0 0,-1-1 0,1 1 0,-1 0 0,1 0 0,-1 0 0,1 0 0,-1 0 0,1 0 0,-1 0 0,0 0 0,0-1 0,1 1 0,-1-1 0,1 1 0,-2-2 0,2 2 0,-2-1 0,2 2 0,-2-2 0,2 1 0,-2-1 0,1 1 0,-1-1 0,1 1 0,-1-1 0,0 1 0,0 1 0,0-2 0,1 1 0,-1-2 0,1 2 0,-1-2 0,2 2 0,-2-2 0,2 2 0,-2-1 0,2 1 0,-2-2 0,1 2 0,-1-2 0,2 2 0,-2-2 0,2 2 0,-2-1 0,1 0 0,-1 0 0,2 1 0,-2-2 0,2 2 0,-1-1 0,2 0 0,0 0 0,1-1 0,1 0 0,-1 0 0,1 0 0,0 0 0,1 0 0,-1 0 0,1 0 0,-1 0 0,3 0 0,-2 0 0,1 0 0,-2 0 0,-1 0 0,1 0 0,0 0 0,0 0 0,0 0 0,-1-1 0,1 1 0,-1-2 0,0 1 0,1 1 0,-1-1 0,0 1 0,0-1 0,1 1 0,-1-1 0,0 0 0,0 1 0,0-1 0,1 1 0,-2-1 0,1 0 0,-1 0 0,1 1 0,0-1 0,1 1 0,-1-1 0,-1 0 0,1 1 0,-1-1 0,1 1 0,1 0 0,-1 0 0,0 0 0,0 0 0,-1-1 0,1 0 0,0 0 0,0 1 0,0 0 0,0 0 0,1 0 0,-1 0 0,0 0 0,0 0 0,1 0 0,-1 0 0,0 0 0,0 0 0,1 0 0,-1 0 0,0 0 0,1 0 0,-1 0 0,0 0 0,0 0 0,1 0 0,-1 0 0,0 0 0,0 0 0,1 0 0,-1 0 0,0 0 0,1 0 0,-1 0 0,0 0 0,0 0 0,1 0 0,-1 0 0,0 0 0,0 0 0,1 0 0,-1 0 0,0 0 0,0 0 0,1 0 0,-1 0 0,0 0 0,0 0 0,1 0 0,-1 0 0,0 0 0,0 0 0,1 0 0,-1 0 0,0 0 0,0 0 0,0 0 0,0 0 0,0 0 0,1 0 0,-2-2 0,1 0 0,-2 0 0,1 0 0,-1-1 0,0 0 0,0-1 0,0-1 0,0 0 0,0-2 0,0 1 0,0-1 0,0-1 0,0 1 0,0 0 0,0 0 0,-1 2 0,-1 0 0,1 2 0,-1-1 0,1 2 0,-1 0 0,2 0 0,-2 2 0,1-1 0,-1 1 0,-1 0 0,1 0 0,0 0 0,0 1 0,-2 2 0,1 0 0,0 2 0,0 0 0,0 0 0,0-1 0,-1 1 0,3-1 0,-1 0 0,0-1 0,1-1 0,0 2 0,0-2 0,1 2 0,-1-2 0,1 2 0,0-2 0,0 2 0,0-2 0,0 0 0,0 1 0,0-1 0,0 0 0,0 0 0,0 1 0,0-1 0,0 0 0,0 0 0,0 1 0,1-2 0,0 0 0,2-1 0,1-1 0,4-3 0,-3 1 0,2-1 0,-4 1 0,0 3 0,0-3 0,-1 2 0,-1-2 0,0 1 0,-1 0 0,0 0 0,0-1 0,0 1 0,0 0 0,0 0 0,-1 1 0,-1 0 0,-2 2 0,1 0 0,0 0 0,-1 2 0,1-3 0,-2 1 0,2-1 0,-2 0 0,3 0 0,-2 0 0,2 0 0,-2 0 0,2 0 0,0 0 0,-1 0 0,1 0 0,0 0 0,0 0 0,-1 0 0,1 1 0,0-1 0,-1 1 0,2 0 0,-1-1 0,1 1 0,-1-1 0,0 1 0,0 0 0,4 2 0,1-2 0,3 0 0,0-1 0,0 0 0,0 0 0,-2 0 0,1 0 0,-3 0 0,2 0 0,-4 0 0,-4 0 0,1 0 0,-4 0 0,3 1 0,-1 0 0,1 1 0,0 0 0,2 0 0,-2-1 0,2 0 0,0 1 0,-1-1 0,1 0 0,1 0 0,-1-1 0,0 1 0,0-1 0,0 0 0,2 0 0,1-2 0,1 0 0,2 0 0,-2 0 0,-3 2 0,1-1 0,-3 1 0,-1 0 0,1 0 0,0 0 0,1 1 0,-2-1 0,2 1 0,-2-1 0,2 1 0,0-1 0,-1 1 0,2-2 0,0 0 0,1-1 0,1 0 0,0-1 0,2 1 0,-1 1 0,-2 0 0,-1 3 0,-2 0 0,-1 2 0,1-1 0,0-2 0,1 1 0,0-2 0,0 2 0,-1-1 0,2 1 0,-1-1 0,1 1 0,-1-1 0,-3 2 0,2-2 0,-1 2 0,1-3 0,1 1 0,0-1 0,-1 0 0,1 0 0,-1 0 0,-1 0 0,-1 0 0,-1 0 0,1 0 0,0 0 0,0 0 0,2 0 0,0 0 0,2-2 0,0 1 0,1-2 0,0-1 0,1 2 0,0-2 0,1 0 0,1 2 0,-1-2 0,0 2 0,-1 0 0,1-1 0,-1 1 0,1 0 0,-1-1 0,1 1 0,0 1 0,1-1 0,-1 2 0,0-2 0,0 1 0,1 0 0,-1 1 0,0 0 0,1 0 0,-1 0 0,0 0 0,2 0 0,-2 0 0,2 0 0,-2 0 0,1 0 0,1 0 0,0 1 0,1 1 0,-3 0 0,2 0 0,-2 1 0,0-1 0,1 0 0,-2 0 0,0 1 0,-1-1 0,0 0 0,0 1 0,0-1 0,0 0 0,0 0 0,-2 0 0,0 0 0,-2-2 0,1 1 0,-2-1 0,3 0 0,-2 0 0,1 0 0,0 0 0,0 0 0,0 0 0,1 0 0,0 0 0,-1 0 0,1 0 0,0 0 0,0-1 0,0 0 0,0-2 0,2 1 0,-2 1 0,2-1 0,-1 0 0,1 0 0,-1 0 0,1 0 0,-1-1 0,2 2 0,1 0 0,2 1 0,1 0 0,1 0 0,0 0 0,0 0 0,-2 0 0,1 0 0,-3 0 0,2 0 0,-2 0 0,0 1 0,0 0 0,-1 2 0,-1-1 0,0 0 0,0 1 0,0-1 0,0 0 0,0 0 0,0 0 0,0 1 0,-1-2 0,-1 0 0,1-2 0,0-1 0,1-1 0,0 0 0,0 0 0,0 1 0,0-1 0,1 1 0,2-1 0,2 0 0,0-2 0,2 2 0,-1-1 0,0 2 0,0-1 0,-1 0 0,0 2 0,-1-1 0,1 0 0,-1 0 0,-1 0 0,2 0 0,-2 0 0,0 2 0,-2-2 0,0 2 0,-3 2 0,1 0 0,-4 1 0,-2 2 0,3-2 0,-5 2 0,7-3 0,-3 1 0,3 0 0,-2 1 0,2-2 0,-1 0 0,2 0 0,-1 1 0,2-1 0,-1 0 0,1 0 0,0 1 0,0-1 0,0 0 0,0 1 0,1-2 0,0 0 0,1 0 0,1-1 0,0 1 0,0-1 0,0 0 0,-1 1 0,1-1 0,-1 1 0,0-1 0,0 1 0,1-1 0,-1 1 0,-1 0 0,1 0 0,-1 0 0,0 0 0,1-1 0,-2 2 0,1-1 0,0 0 0,0 0 0,1-1 0,1 0 0,-1 0 0,0 0 0,0 0 0,0 0 0,1 0 0,-1 0 0,0 0 0,1 0 0,0 0 0,-1 0 0,1 1 0,-3 0 0,-3 0 0,-1 1 0,1-1 0,-1 1 0,2-2 0,0 1 0,0-1 0,0 0 0,-1 0 0,1 0 0,0 0 0,0 0 0,0 0 0,-1 0 0,1 0 0,0 0 0,-2 0 0,2 0 0,-2 0 0,2 0 0,0 0 0,-1 0 0,1 0 0,0 0 0,0 0 0,-1 0 0,1 0 0,0 0 0,0 0 0,-1 0 0,1 0 0,1 1 0,-1-1 0,1 1 0,-2 0 0,1-1 0,0 1 0,2-2 0,3-1 0,4-4 0,4-2 0,2-2 0,-5 5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5:53:47.2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778 82 24575,'1'-4'0,"1"1"0,-1 1 0,1 1 0,-2-1 0,2 1 0,-2-2 0,1 1 0,-2 1 0,0 0 0,-3 1 0,2 0 0,-3 0 0,2 1 0,-1 0 0,1 1 0,0 0 0,0-1 0,1 1 0,0 0 0,0 0 0,0-2 0,3 0 0,1-1 0,1-2 0,2 2 0,-3-1 0,0 2 0,0-2 0,1 1 0,-1-1 0,0 2 0,0-1 0,1 0 0,-3 1 0,-3-1 0,1 1 0,-3 1 0,2 0 0,0 2 0,0-1 0,1-1 0,1 0 0,4-3 0,-1 0 0,5-1 0,-2 0 0,2 1 0,-2-1 0,1 2 0,-4-1 0,0 2 0,-2-1 0,-2 2 0,-1 0 0,-1 1 0,1 1 0,1-1 0,2-1 0,1 0 0,3-1 0,1 0 0,0 0 0,0 0 0,0 0 0,0 0 0,0 0 0,-1 0 0,-1 0 0,0 0 0,-2 1 0,0 0 0,-1 3 0,0 0 0,0 1 0,-1 1 0,-1-2 0,-1 3 0,0-5 0,0 2 0,1-2 0,2 0 0,-1-2 0,3-2 0,0-1 0,1-1 0,-1 3 0,-1 1 0,-2 2 0,-1 0 0,1-1 0,2-5 0,0 1 0,3-1 0,-2 1 0,0 1 0,-1 2 0,-3 1 0,0 1 0,-1 1 0,0-2 0,2-3 0,0-1 0,1-3 0,1 0 0,1 0 0,0 1 0,1 0 0,-1 1 0,1 0 0,-2 2 0,-1 1 0,-3 0 0,0 1 0,-2 0 0,0 1 0,0 0 0,1 2 0,-1-2 0,2 1 0,0-2 0,1 1 0,-1-1 0,1 0 0,0 0 0,0 0 0,-1 0 0,1 0 0,1 1 0,-1 0 0,2 0 0,-1 1 0,0-1 0,1 1 0,-1-1 0,1 1 0,-1-1 0,0 1 0,-1-2 0,2 2 0,-2-2 0,1 1 0,-1-1 0,0 0 0,0 0 0,-1 0 0,3 0 0,4 0 0,0 0 0,4-1 0,-3 1 0,1-1 0,-1 1 0,0 0 0,0 0 0,-1 0 0,1 0 0,-3 0 0,2 0 0,-2 0 0,0 0 0,1 0 0,-1 0 0,0 0 0,1 0 0,-1 0 0,0 0 0,0 0 0,1 0 0,-1 0 0,0 0 0,0 0 0,-1 1 0,1-1 0,-1 2 0,0-1 0,0 0 0,-1 1 0,2 0 0,-1-1 0,0 1 0,1-1 0,-1 1 0,1-1 0,0 1 0,0-1 0,-2 1 0,2-1 0,-2 1 0,2-1 0,-2 1 0,2 0 0,-1-1 0,-1 1 0,2-1 0,-2 1 0,1 1 0,0-2 0,-1 1 0,1-1 0,-1 1 0,0 1 0,0-1 0,0 0 0,0 0 0,1-1 0,0 0 0,0-1 0,-4 0 0,0 0 0,-1-1 0,-1-1 0,2-1 0,-1 0 0,2 0 0,0 1 0,0 1 0,2-1 0,-1 0 0,0 1 0,1-1 0,-1 1 0,1-1 0,0-2 0,0 2 0,0-2 0,0 2 0,0-1 0,0 0 0,-1-1 0,0 1 0,-1 0 0,2 0 0,-2 1 0,2 0 0,-2 0 0,1 0 0,0 1 0,1-1 0,0 0 0,0 0 0,0 0 0,0-1 0,1 2 0,0-1 0,1 2 0,-2-2 0,2 2 0,-2-2 0,2 1 0,-1-1 0,1 2 0,-1-2 0,1 2 0,0-1 0,0 0 0,1 1 0,-1-2 0,0 2 0,0-1 0,1 1 0,-1-1 0,0 1 0,0 0 0,1 0 0,-1 0 0,0 0 0,0 0 0,0 0 0,0 0 0,0 1 0,0 0 0,-2 2 0,1-1 0,-1 0 0,0 0 0,0 1 0,0-1 0,0 0 0,0 0 0,0 1 0,0-1 0,0 0 0,0 0 0,0 0 0,0 1 0,0-1 0,0 0 0,0 0 0,0 1 0,0-1 0,0 0 0,0 0 0,0 0 0,0 0 0,0 1 0,0-1 0,0 0 0,0 0 0,-2-1 0,1-1 0,0-1 0,1-2 0,0 1 0,-1 1 0,-1-4 0,1 3 0,-1-2 0,1 2 0,0-2 0,0 1 0,1-1 0,-2 1 0,2 0 0,-1 1 0,0-1 0,1 1 0,-2 0 0,2 0 0,0-1 0,0 1 0,0 2 0,0 2 0,0 3 0,0 0 0,0 0 0,0-3 0,0 0 0,0 0 0,0 1 0,0-1 0,0 0 0,0 1 0,0-1 0,0 0 0,0 0 0,0 1 0,0-1 0,0 0 0,0 0 0,0 0 0,2-1 0,-2 1 0,2-2 0,-1 2 0,1-1 0,0-1 0,-1 1 0,1 0 0,-1 1 0,0-1 0,1 1 0,0 0 0,0 0 0,0 0 0,0 0 0,0-1 0,1-1 0,0 0 0,-1 0 0,2 0 0,-2 0 0,-1 1 0,1-1 0,-1 1 0,2-1 0,-2 1 0,1-1 0,-1 1 0,1-1 0,-1 1 0,0 0 0,0 1 0,0-1 0,1 0 0,-1 2 0,1-1 0,-2 0 0,2-1 0,-2 1 0,1-1 0,0 1 0,0 0 0,-1 1 0,0-1 0,1-1 0,0 1 0,0-3 0,-2 0 0,-1-1 0,0-1 0,0 2 0,0-1 0,0 0 0,0 0 0,2 0 0,-2 1 0,2-1 0,-2 0 0,1-1 0,0 1 0,0 0 0,1-1 0,-2 1 0,1 0 0,0 0 0,-1 1 0,2-1 0,-2 1 0,2-1 0,-2 2 0,1-2 0,0 1 0,0 0 0,1-1 0,-1 1 0,0 0 0,1-1 0,-2 0 0,1 1 0,0-1 0,-1 2 0,1-2 0,-1 2 0,2-2 0,-2 1 0,2-1 0,-2 2 0,1-1 0,-1 1 0,0 0 0,0 0 0,-1 0 0,1 0 0,0 0 0,0 0 0,0 0 0,-2 0 0,2 0 0,-1-1 0,1 1 0,-1-1 0,1 0 0,0 1 0,-1-1 0,1 1 0,0 0 0,0-1 0,-1 0 0,1-1 0,0 2 0,-1-1 0,1 1 0,1-1 0,-1 1 0,1-1 0,-2 1 0,1 0 0,0-1 0,-1 0 0,0 0 0,0 1 0,0 0 0,0 0 0,0 0 0,0-1 0,0 1 0,1-1 0,0 1 0,-1 0 0,1-1 0,0 1 0,-2-1 0,2 1 0,-2 0 0,2-1 0,0 1 0,-1-1 0,1 1 0,0 0 0,0 0 0,0 0 0,0 0 0,0 0 0,-1 0 0,1 0 0,0 0 0,0 0 0,0 0 0,0 0 0,-1 1 0,1-1 0,0 1 0,0-1 0,0 0 0,-1 1 0,1-1 0,0 1 0,0-1 0,-1 1 0,1-1 0,0 1 0,-1-1 0,1 0 0,0 0 0,-1 0 0,1 0 0,0 0 0,0 0 0,-1 0 0,1 0 0,0 0 0,0 0 0,0 0 0,0 0 0,-1 0 0,1 0 0,0 0 0,0 0 0,0 0 0,0 0 0,0 0 0,1-1 0,-1 1 0,1-2 0,-1 1 0,1-1 0,-1 1 0,0 0 0,0 0 0,0 1 0,-1-2 0,1 0 0,0 1 0,0-1 0,-1 2 0,1-1 0,0 0 0,0 1 0,0-2 0,-1 1 0,1 0 0,0 1 0,1-1 0,-1 1 0,1-1 0,-1 1 0,-1 0 0,1 0 0,0 0 0,0 0 0,0 0 0,0 0 0,-1 0 0,1 0 0,0 0 0,0 0 0,0 0 0,0 0 0,0 0 0,-1 0 0,1 0 0,0 0 0,0 0 0,0 0 0,-2 0 0,2 0 0,-2 0 0,2 0 0,0 0 0,-1 0 0,1 0 0,0 0 0,0 0 0,-1 0 0,1 0 0,0 0 0,-1 0 0,1 0 0,0 0 0,0 0 0,-1 0 0,1 0 0,-1 1 0,0-1 0,0 1 0,1-1 0,0 0 0,-1 0 0,2 1 0,-1 0 0,1 0 0,-1-1 0,0 0 0,-1 0 0,1 0 0,0 0 0,0 0 0,-1 1 0,1-1 0,0 1 0,0-1 0,-1 0 0,1 0 0,0 0 0,-1 0 0,1 1 0,0-1 0,0 1 0,0-1 0,-1 0 0,1 0 0,0 0 0,0 1 0,-1-1 0,1 1 0,0-1 0,0 0 0,0 0 0,-1 0 0,1 0 0,0 0 0,0 0 0,-1 0 0,1 0 0,0 0 0,-1 0 0,1 0 0,0 0 0,-1 0 0,1 0 0,0 0 0,0 0 0,0 0 0,-1 0 0,1 0 0,0 0 0,0 0 0,-1 0 0,1 0 0,0 0 0,0 0 0,-1 0 0,1 0 0,0 0 0,0 0 0,0 0 0,-1 0 0,1 0 0,0 0 0,-1 0 0,1 0 0,0 0 0,0 0 0,-1 0 0,1 0 0,0 0 0,0 0 0,-1 0 0,1 0 0,0 0 0,1-1 0,-1 1 0,1-1 0,-1 0 0,-1 1 0,1-1 0,0 1 0,0 0 0,0-1 0,0 0 0,1 0 0,-1 0 0,-1 1 0,1-1 0,0 1 0,-1-1 0,1 1 0,0-2 0,-1 1 0,1-1 0,0 2 0,0-1 0,0 0 0,0 1 0,1-1 0,-1 0 0,0 0 0,-1-1 0,1 0 0,0 2 0,-1-1 0,1 0 0,1 0 0,-1 0 0,1-1 0,-2 1 0,2-1 0,-1 2 0,1-2 0,-1 2 0,1-2 0,-1 2 0,1-1 0,-2 1 0,1 0 0,0 0 0,0 0 0,0 0 0,0 0 0,-1 0 0,1 0 0,0 0 0,0 0 0,-1 0 0,1 0 0,0 0 0,-2 0 0,2 0 0,-2 0 0,1 0 0,0 0 0,-2 0 0,3 0 0,-3 0 0,2 0 0,-2 0 0,3 0 0,-2 0 0,2 0 0,0 0 0,-2 0 0,2 0 0,-2 0 0,2 0 0,-1 0 0,1 0 0,0 0 0,-1 0 0,1 0 0,0 0 0,0 0 0,-1 0 0,1 0 0,0 0 0,0 0 0,0 1 0,0-1 0,1 1 0,-1 0 0,0-1 0,-1 1 0,1-1 0,0 0 0,1 1 0,-1-1 0,0 1 0,0 0 0,0-1 0,0 1 0,-1 0 0,1 0 0,0 1 0,0-2 0,-1 1 0,1 0 0,0-1 0,0 2 0,0-2 0,2 2 0,-2-1 0,2 1 0,-2-2 0,2 2 0,-2-2 0,1 2 0,-1-2 0,1 2 0,0-1 0,-1 1 0,1-1 0,-2 1 0,1-1 0,1 1 0,-1-2 0,1 2 0,-1-2 0,-1 1 0,1 0 0,0-1 0,-1 2 0,1-1 0,-1 1 0,0-2 0,-1 2 0,2-2 0,0 1 0,-2 1 0,2-2 0,-2 1 0,2-1 0,-1 0 0,1 1 0,0-1 0,0 1 0,-1-1 0,1 0 0,0 0 0,-1 0 0,1 0 0,0 0 0,0 0 0,-1 0 0,1 0 0,0 0 0,0 0 0,-1 0 0,1 0 0,0 0 0,1-1 0,0 0 0,1-1 0,0 0 0,-1 1 0,1-1 0,-1 1 0,1-2 0,-1 2 0,0-1 0,0 1 0,1-1 0,-1 1 0,1-1 0,-2 2 0,1-1 0,0 0 0,-1 0 0,1 0 0,0 0 0,-1 1 0,1-1 0,-2 0 0,1 1 0,1-2 0,-1 2 0,3-1 0,0 2 0,1-1 0,1 2 0,-1-1 0,1 1 0,-1 0 0,0 0 0,0-2 0,1 2 0,-1-2 0,0 1 0,0 0 0,1-1 0,0 1 0,0-1 0,1 0 0,0 0 0,0 0 0,1 0 0,-1 0 0,1 0 0,0 0 0,-2 0 0,2 0 0,-1 0 0,0 0 0,-1 0 0,1 0 0,-2 0 0,2 0 0,-2 0 0,0 0 0,1 0 0,-1 0 0,0-1 0,1 1 0,-1-1 0,0 0 0,0 1 0,1-1 0,-1 0 0,0 0 0,0 0 0,1 1 0,-1-1 0,0 1 0,0-1 0,0 0 0,0 1 0,-3-1 0,-1 1 0,0 0 0,-3 1 0,3 0 0,-2 2 0,2-2 0,0 1 0,0-2 0,3 1 0,0-2 0,3 0 0,-1-2 0,2 1 0,-2 0 0,1-1 0,-1 1 0,1 1 0,-1-1 0,0 1 0,0-1 0,0 2 0,0-2 0,1 2 0,-1-2 0,1 0 0,-1 1 0,0-1 0,0 1 0,-1-1 0,2 0 0,-2 2 0,2-2 0,-2 2 0,1-3 0,-1 3 0,0-1 0,0 0 0,1 1 0,-1-1 0,0 0 0,0 1 0,0-1 0,0 1 0,1-1 0,-1 0 0,0 0 0,0 1 0,0 0 0,1 0 0,-1 0 0,0 0 0,0 0 0,0 0 0,0 0 0,1 0 0,-1 0 0,0 0 0,0 0 0,0 0 0,0 0 0,0 0 0,0 0 0,1 0 0,-1 0 0,0 0 0,0 0 0,0 0 0,0 0 0,1 0 0,-1 0 0,0 0 0,-1 1 0,1 0 0,-2 1 0,2-1 0,-1 1 0,2 0 0,-1 0 0,-1 1 0,1-2 0,-2 1 0,2-1 0,-2 1 0,2 0 0,-2 1 0,2-2 0,-1 1 0,0-1 0,0 1 0,-1 0 0,2 1 0,-2-1 0,1 0 0,0-1 0,-1 1 0,2-1 0,0 1 0,0-1 0,0 1 0,0-1 0,1 1 0,-1-1 0,0 1 0,1-2 0,-1 1 0,0 0 0,2-1 0,-1 2 0,1-1 0,1 1 0,-1-1 0,1 1 0,0 0 0,0-2 0,-1 2 0,0-1 0,0 0 0,1-1 0,0 0 0,0 0 0,0 0 0,0 0 0,-1 1 0,1-1 0,-3 1 0,3-1 0,0 0 0,0 0 0,0 0 0,0 0 0,-3 0 0,3 0 0,-2 0 0,0 0 0,-1 0 0,1 0 0,-1 0 0,0 0 0,1 0 0,-1 0 0,0 0 0,0 0 0,2 0 0,-2 0 0,2 0 0,-2 0 0,0 0 0,2 0 0,-1 0 0,1-1 0,-1 0 0,2-1 0,-3 2 0,3-2 0,-3 1 0,2-1 0,-1 2 0,0-2 0,1 2 0,-2-2 0,0 1 0,0-1 0,1 2 0,-1-2 0,0 2 0,-1-2 0,1 1 0,-1 0 0,2 1 0,-1 0 0,-1-1 0,1 1 0,-1-1 0,1 0 0,1 1 0,-1-1 0,0 1 0,0 0 0,0-1 0,-1 1 0,1-1 0,0 1 0,-1-1 0,1 0 0,-1 0 0,2 1 0,-1 0 0,0 0 0,0 0 0,0 0 0,0 0 0,1 0 0,-1-1 0,0 1 0,1-1 0,-1 1 0,0-1 0,0 1 0,1-1 0,-1 1 0,0 0 0,0 0 0,1 0 0,-2-1 0,1 1 0,-1-2 0,1 2 0,0 0 0,0 0 0,0 0 0,0 0 0,1 0 0,-1 0 0,0 0 0,0 0 0,0 0 0,0 0 0,0 0 0,0 0 0,0 0 0,0 0 0,1 0 0,-1 0 0,0 0 0,0 0 0,0 0 0,1 0 0,-1 0 0,0-1 0,0 1 0,1-1 0,-1 1 0,0 0 0,0 0 0,0 0 0,1 0 0,-1 0 0,0 0 0,0 0 0,1 0 0,-1 0 0,0 0 0,0 0 0,1 0 0,-1 0 0,0 0 0,0 0 0,1 0 0,-1 0 0,0 0 0,1 0 0,-1 0 0,0 0 0,0 0 0,0 0 0,0 0 0,1 0 0,-1 0 0,0 0 0,0 0 0,0 0 0,0 0 0,1 0 0,-1 0 0,0 0 0,0 0 0,0 0 0,0 0 0,0 0 0,0 0 0,0 0 0,1 0 0,-1 0 0,0 0 0,0 0 0,0 0 0,0 0 0,0 0 0,0 0 0,1 0 0,-1 0 0,0 0 0,0 0 0,0 0 0,1 1 0,-1-1 0,0 1 0,-1 0 0,1 0 0,-2 1 0,2-2 0,-2 2 0,2-2 0,0 2 0,0-2 0,0 2 0,0-2 0,-1 2 0,0 0 0,-1 0 0,0 0 0,0 0 0,0 0 0,-1 1 0,0-2 0,-3 0 0,1-1 0,-2 0 0,3 0 0,-2 0 0,2 0 0,-2 0 0,2 0 0,0 0 0,-1 0 0,1 0 0,0 0 0,-1 0 0,1 0 0,0 0 0,0 0 0,-1 0 0,1-1 0,0-1 0,-1 1 0,1 0 0,0 0 0,0 1 0,0-2 0,0 2 0,1-2 0,-1 1 0,0-1 0,0 2 0,1-2 0,-1 2 0,0-1 0,1 0 0,-1 1 0,1-1 0,-2 1 0,2-1 0,-1 0 0,1 0 0,-1 1 0,0 0 0,0 0 0,-1 0 0,1 0 0,0 0 0,0 0 0,0 0 0,-1 0 0,1 0 0,0 0 0,0 0 0,-1 0 0,1 0 0,0 0 0,0 0 0,-1 0 0,1 0 0,0 0 0,-1 0 0,1 0 0,0 0 0,0 0 0,-1 0 0,1 0 0,0 0 0,-1 0 0,1 0 0,0 0 0,0 0 0,-1 0 0,1 0 0,0 0 0,-1 0 0,1 0 0,0 0 0,-1 0 0,1 0 0,0 0 0,-1 0 0,1 0 0,-1 0 0,0 1 0,-1 0 0,1 0 0,0 0 0,0-1 0,1 1 0,0 0 0,0-1 0,2 0 0,-1-1 0,2-1 0,0 0 0,2-1 0,-1 1 0,1 1 0,1-3 0,1 4 0,0-4 0,0 3 0,0 0 0,0-2 0,-1 3 0,0-1 0,-2 1 0,0-1 0,0 1 0,1-1 0,-1 1 0,0 0 0,0 0 0,1 0 0,-1 0 0,0 0 0,1 0 0,-1 0 0,0 0 0,0 0 0,1 0 0,-1 0 0,0 0 0,0 0 0,1 0 0,-1 0 0,0 0 0,0 0 0,0 0 0,0 0 0,0 1 0,0-1 0,-2 2 0,1-1 0,0 1 0,-1 1 0,1-1 0,0 0 0,-1 0 0,2 0 0,-2 0 0,2 0 0,-1 0 0,1-1 0,-2 1 0,1 0 0,-1 0 0,0 1 0,0-1 0,0 0 0,0 0 0,0 0 0,-1-1 0,0 0 0,-2-1 0,0 1 0,-1 0 0,0 0 0,-1-1 0,1 1 0,1-1 0,-2 1 0,1-1 0,0 0 0,-1 0 0,2 2 0,-1-2 0,-1 1 0,2-1 0,-1 0 0,1 0 0,-2 0 0,1 0 0,1 0 0,-2 0 0,1 0 0,0 0 0,-1 0 0,2 0 0,-2 0 0,-2 0 0,2 0 0,-3 0 0,2 0 0,-2 0 0,1 0 0,-1 0 0,0-3 0,0 3 0,-3-5 0,4 3 0,-2-2 0,5 3 0,0-2 0,3 1 0,0-1 0,1 1 0,0-2 0,2 2 0,1-2 0,1 1 0,1 1 0,-1 0 0,-1-1 0,2 1 0,-1-1 0,1 2 0,-1-1 0,0 0 0,-1 1 0,2 0 0,-3 0 0,2 0 0,-2 0 0,0 1 0,1 0 0,-1 0 0,0 0 0,0 0 0,0 0 0,0 0 0,1 1 0,-2 1 0,0 0 0,0 0 0,-1 0 0,1 0 0,-1 1 0,0-1 0,0 0 0,0 0 0,0 1 0,0-1 0,0 0 0,0 0 0,0 0 0,-1-1 0,1 1 0,-2-1 0,0-1 0,0 0 0,0 0 0,0 1 0,0 0 0,-1 0 0,1-1 0,0 0 0,-1 0 0,1 0 0,0 0 0,0 0 0,-1 0 0,1 0 0,0 0 0,-1 0 0,3 0 0,3 0 0,1 0 0,4 0 0,-4 0 0,3 0 0,-5 1 0,2 0 0,-2 1 0,0 0 0,2 1 0,-2-2 0,2 1 0,-2-2 0,2 3 0,-2-3 0,3 1 0,-1 0 0,1-1 0,0 1 0,0 1 0,1-1 0,1 1 0,3-1 0,-1 0 0,2-1 0,0 3 0,-1-3 0,0 3 0,-2-3 0,1 1 0,-3 0 0,2 0 0,-2 0 0,0-1 0,-2 0 0,1 0 0,-3 0 0,2 0 0,-2 0 0,0 0 0,1 0 0,-1 0 0,0 0 0,0 1 0,1-1 0,0 2 0,0-2 0,3 3 0,-2-3 0,2 2 0,-3-2 0,2 2 0,-2-1 0,0 1 0,0-2 0,-1 2 0,-1-1 0,0 2 0,-1-1 0,-2 0 0,-2-1 0,-3 2 0,-2-3 0,-1 1 0,0 1 0,-4-2 0,-2 3 0,-3-3 0,-2 3 0,4-1 0,-3 0 0,3 1 0,-4-1 0,2 0 0,0 1 0,5-3 0,0 1 0,5-1 0,-1 0 0,6 0 0,-1 0 0,3 0 0,0 0 0,7-2 0,1 0 0,7-4 0,-1 3 0,0-1 0,-2 1 0,2 0 0,-3 0 0,1 1 0,-4 0 0,2 2 0,-2-1 0,0 1 0,-2 0 0,1 0 0,-1 0 0,1 0 0,0 0 0,1 0 0,-1 0 0,3 0 0,-1 0 0,0 0 0,-1 0 0,0 0 0,-1 0 0,0 0 0,-2 0 0,3 0 0,-3 0 0,1 0 0,-1 0 0,-1 0 0,0 0 0,1 0 0,-1 0 0,0 0 0,2 0 0,-2 0 0,2 1 0,-2 0 0,1 1 0,0 0 0,1 1 0,-2-1 0,0 0 0,0 0 0,1 0 0,-1-2 0,0 1 0,0 0 0,1-1 0,0 1 0,0-1 0,0 0 0,-1 0 0,0 1 0,1 0 0,-1 0 0,0-1 0,0 0 0,1 1 0,-1-1 0,0 1 0,1 0 0,-1-1 0,0 2 0,0-2 0,0 1 0,1-1 0,-1 1 0,0-1 0,0 1 0,1 0 0,-1 0 0,0 0 0,2 0 0,-2-1 0,3 2 0,-2-1 0,0 1 0,-1-2 0,1 1 0,-1-1 0,0 1 0,0-1 0,1 1 0,-1-1 0,0 0 0,0 0 0,1 0 0,-1 0 0,0 0 0,0 0 0,-2 0 0,-1 0 0,-3 0 0,0 0 0,0 0 0,0 0 0,2 0 0,-1 0 0,0 0 0,-1 0 0,1 0 0,0 0 0,0 0 0,-1 0 0,2 0 0,-2 0 0,2 0 0,-1 0 0,1 0 0,0 0 0,0 0 0,-1 0 0,1 0 0,0 0 0,-1 0 0,1 0 0,0 0 0,0 0 0,-1 0 0,1 0 0,0 0 0,0 0 0,0 0 0,0 0 0,0 0 0,-1 0 0,1 0 0,0 0 0,0 0 0,0 0 0,0 0 0,-1 0 0,1 0 0,0 0 0,0 0 0,-1 0 0,1 0 0,0 0 0,0 0 0,-1 0 0,1 0 0,0 0 0,0 0 0,-1 0 0,1 0 0,0 0 0,0 0 0,0 0 0,-1 0 0,1 0 0,0 0 0,-1 0 0,1 0 0,0 0 0,0 0 0,-1 0 0,1 0 0,0 0 0,-1 0 0,1 0 0,0 0 0,0 0 0,-1 0 0,1 0 0,0 0 0,-1 0 0,1 0 0,0 0 0,0 0 0,-1 0 0,1 0 0,0 0 0,-2 0 0,2 0 0,-2 0 0,2 0 0,-1 0 0,1 0 0,0 0 0,0 0 0,-1 0 0,1 0 0,0 0 0,0 0 0,-1 0 0,1 0 0,0 0 0,-1 0 0,1 0 0,0 0 0,0 0 0,-1 0 0,1 0 0,0 0 0,0 0 0,-1 0 0,1 0 0,0 0 0,0 0 0,-1 0 0,1 0 0,0 0 0,0 0 0,-1 0 0,1 0 0,0 0 0,0 0 0,0 0 0,-1 0 0,1 0 0,0 0 0,-1 0 0,1 0 0,0 0 0,-1 0 0,1 0 0,-1 0 0,0 0 0,-1 0 0,2 0 0,-1 0 0,0-1 0,-2 1 0,-1-1 0,1 1 0,-3 0 0,3 0 0,0 0 0,0 0 0,-1-1 0,0 0 0,0 0 0,1 1 0,-1 0 0,1 0 0,2 0 0,-2 0 0,1-1 0,-1 1 0,1-1 0,-1 1 0,1-1 0,-1 0 0,0 0 0,0 1 0,0-1 0,-2 1 0,1-1 0,-1-1 0,2 2 0,1-1 0,-1 1 0,3-1 0,-2 1 0,1-1 0,0 1 0,0-1 0,0 0 0,0 0 0,0 1 0,0-1 0,0 1 0,1-1 0,0 1 0,-1 0 0,1-1 0,0 1 0,-1-1 0,1 1 0,0 0 0,0 0 0,-1 0 0,1 0 0,0 0 0,-1-1 0,1 1 0,0-2 0,0 2 0,-1 0 0,1 0 0,-2 0 0,2 0 0,-2-1 0,2 1 0,-2-1 0,2 1 0,-2 0 0,1 0 0,0 0 0,-2 0 0,3 0 0,-3-1 0,1 1 0,0-1 0,0 1 0,0 0 0,-2 0 0,0 0 0,1 0 0,1-2 0,1 2 0,-2-1 0,1 1 0,1 0 0,-2-1 0,1 1 0,-1-1 0,0-1 0,-2 2 0,2-1 0,-2 0 0,1 1 0,1-2 0,-2 1 0,1 1 0,-1-1 0,-2 1 0,3-1 0,-6 0 0,6 0 0,-5 1 0,6 0 0,0 0 0,0-1 0,1 1 0,1-1 0,-1 1 0,2 0 0,-2 0 0,2 0 0,-1 0 0,1 0 0,0 0 0,0 0 0,0-1 0,0 0 0,1 0 0,-1 1 0,-1 0 0,1 0 0,0 0 0,0 0 0,-1-1 0,1 0 0,0 1 0,0 0 0,0 0 0,0 0 0,-1 0 0,1 0 0,0 0 0,0 0 0,-1 0 0,1 0 0,1-1 0,0 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5:54:12.36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249 59 24575,'-4'0'0,"0"0"0,0 0 0,-2 0 0,-1 0 0,1 0 0,-1 0 0,2 0 0,1 0 0,0 0 0,1 0 0,1 0 0,0 0 0,0 0 0,1 1 0,0 0 0,3 0 0,0 0 0,3-1 0,0 0 0,2 0 0,-2 0 0,1 0 0,-1 0 0,1 0 0,-1 0 0,0 0 0,-2 0 0,2 0 0,-2 0 0,0 0 0,-1 0 0,1 0 0,-1 0 0,0 0 0,0 0 0,1-1 0,-1 1 0,0-2 0,0 1 0,0-1 0,-1 0 0,1 1 0,0 0 0,0-1 0,0 0 0,-1 1 0,0-1 0,0 1 0,0-1 0,-1 0 0,3 1 0,-2-1 0,1 0 0,0 0 0,2 0 0,-1 1 0,1-2 0,1 1 0,-1 1 0,0-2 0,-1 2 0,-1 0 0,1-1 0,-1 2 0,-2-2 0,-2 2 0,-1 0 0,-1 0 0,2 0 0,0 0 0,-1 0 0,1 0 0,0 0 0,0 0 0,-1 0 0,1 0 0,0 0 0,0 0 0,-1 0 0,1 0 0,0 0 0,-1 0 0,1 0 0,0 2 0,-1-1 0,1 1 0,0 0 0,0 0 0,-1 1 0,1-1 0,0 0 0,0 0 0,1 0 0,-1 0 0,2 0 0,-2 1 0,1-1 0,0 0 0,0-1 0,1 1 0,-1-1 0,0 1 0,1 0 0,-2-1 0,2 1 0,-3 0 0,3 1 0,-1-1 0,0 0 0,0 1 0,0-1 0,-1 0 0,1 0 0,-1 1 0,2-1 0,-2 0 0,2 0 0,0-1 0,1 0 0,2-1 0,9 0 0,-6 0 0,7 0 0,-8 0 0,1 0 0,0 0 0,-1-1 0,0 0 0,-2 0 0,1-2 0,1 3 0,-2-2 0,0 2 0,-1-2 0,1 2 0,-1-2 0,0 0 0,0 1 0,1-1 0,-2 1 0,1-2 0,-2 1 0,1 0 0,-1-1 0,0 1 0,0 0 0,0 0 0,0-1 0,0 1 0,0 0 0,0 0 0,0-1 0,-1 1 0,0 0 0,-1 1 0,-1 0 0,1 0 0,0-1 0,0 1 0,-1 0 0,1 1 0,0 0 0,-1 0 0,1-1 0,0 1 0,-1-1 0,0 1 0,0 0 0,0 0 0,0 0 0,1 0 0,0 0 0,0 0 0,-1 0 0,1 0 0,0 0 0,-1 0 0,1 0 0,0 0 0,0 0 0,-1 0 0,1 1 0,0 0 0,-2 2 0,2-1 0,-2 0 0,2 1 0,-1-1 0,1 0 0,0 0 0,-1 1 0,1-1 0,0 0 0,0-1 0,0 1 0,0 0 0,2 0 0,-2 0 0,2 0 0,-1 1 0,1-1 0,0 0 0,0-1 0,2 0 0,0 0 0,1-1 0,1 1 0,3-1 0,-2 0 0,3 0 0,-3 0 0,2 0 0,-2 0 0,0 0 0,0 0 0,-1 0 0,0 0 0,-1 0 0,1 0 0,-2 0 0,0 0 0,0 0 0,1 0 0,-1 0 0,1 0 0,0-1 0,0 1 0,0-2 0,0 2 0,0-2 0,2 1 0,-2-1 0,2 2 0,-1-1 0,3 0 0,-4 0 0,4 0 0,-4 1 0,0-1 0,0 1 0,-1-1 0,-1 0 0,0 0 0,-1-2 0,0 1 0,0 0 0,-1 0 0,0 0 0,-1 0 0,-1 0 0,1 1 0,0 0 0,0-1 0,0 0 0,1 0 0,-1 1 0,0-1 0,0 0 0,1 0 0,-1 0 0,0-1 0,0 0 0,1 0 0,0 0 0,0-1 0,0 2 0,0-2 0,0 2 0,1 0 0,0 1 0,0 4 0,0 1 0,0 1 0,0 2 0,0-3 0,-1 4 0,-1-5 0,-1 1 0,-1-1 0,2 2 0,-2-3 0,1 2 0,0-2 0,1 1 0,-1-1 0,1 0 0,0 0 0,-1 1 0,1-1 0,0-1 0,0 1 0,0-1 0,1 2 0,-1-2 0,0 0 0,0-1 0,0 0 0,-1 0 0,1 0 0,0 0 0,0 0 0,-1 0 0,1 0 0,0 0 0,-1 0 0,1 1 0,1 0 0,0 1 0,2 0 0,3-1 0,0 0 0,4-1 0,-1 0 0,1 0 0,0 0 0,0 0 0,-1 0 0,1-1 0,-1 1 0,1-3 0,-1 2 0,1-1 0,-1 0 0,1 0 0,2 0 0,0 0 0,1-1 0,0 3 0,0-3 0,-1 3 0,2-1 0,-4 0 0,2 0 0,-3 0 0,1 1 0,-3 0 0,2 0 0,-2 0 0,0 0 0,0 0 0,0 0 0,-1 0 0,-1 0 0,0 0 0,-1 0 0,-3 1 0,-1-1 0,-2 1 0,-1-1 0,0 0 0,-4 0 0,1 0 0,-2 0 0,2 0 0,1 0 0,-1 0 0,2 0 0,-2 0 0,3 1 0,0-1 0,0 3 0,2-2 0,0 0 0,1 1 0,0 0 0,0-1 0,2 1 0,-1-1 0,1 1 0,0 1 0,0-1 0,0 1 0,0 0 0,0 2 0,1-3 0,3 2 0,1-1 0,4-1 0,-1 0 0,0-1 0,1-1 0,0 1 0,0 0 0,1 0 0,-2-1 0,1 0 0,-1 1 0,-2 0 0,0 0 0,-4-1 0,2 0 0,-2 0 0,0 0 0,-1-1 0,-2 0 0,-1-2 0,0 1 0,-2 0 0,2 0 0,-2 0 0,2 2 0,0-2 0,-1 2 0,1-1 0,0 0 0,-1 0 0,2-1 0,4 1 0,1-3 0,5 0 0,4-3 0,-1 1 0,3 0 0,-4 1 0,-1 1 0,-2 0 0,-1 2 0,-1 0 0,-2 1 0,-1 1 0,-3 0 0,-2 0 0,-3 0 0,0 0 0,0 0 0,0 0 0,0 0 0,-1 2 0,2 0 0,-1 0 0,4 0 0,-1-1 0,1 2 0,0-1 0,0 0 0,1 0 0,0 1 0,0-1 0,2 0 0,2 1 0,3-1 0,1 1 0,-1-1 0,0-1 0,-2-1 0,0 0 0,-2 0 0,1 1 0,-3 0 0,-2 0 0,0 0 0,-4-1 0,3 0 0,-2 0 0,1 0 0,0 0 0,0 0 0,0 0 0,1 0 0,1 1 0,0 0 0,3 1 0,2-1 0,2-1 0,1 0 0,1 0 0,-4 0 0,2-2 0,-3 1 0,0 0 0,0-1 0,-2 0 0,0 0 0,-1 0 0,-1 0 0,0 1 0,-1 0 0,-1 0 0,1 0 0,0 0 0,-1 1 0,1 0 0,2 0 0,3 0 0,2 0 0,2-1 0,-1 0 0,-1 0 0,-1-1 0,0 2 0,-4 0 0,-2 0 0,-1 0 0,-3 0 0,3 0 0,0 1 0,1 0 0,-1 1 0,2-1 0,0 1 0,1 0 0,0 1 0,3-2 0,2 0 0,1-1 0,2 0 0,-1 0 0,1 0 0,-1 0 0,-2 0 0,-1 0 0,-2 0 0,-2 0 0,-1 0 0,-2 0 0,0 0 0,-1 0 0,1 0 0,0 0 0,3 0 0,3 0 0,0 0 0,4 0 0,-6 0 0,-7 0 0,-2 1 0,-6 1 0,2 1 0,0 0 0,0 0 0,1 1 0,1-1 0,2 2 0,1-2 0,1 1 0,2-2 0,0 0 0,2-1 0,-1-1 0,-2 0 0,-2 0 0,-3 0 0,0 0 0,-2 0 0,0 1 0,-1 2 0,4 0 0,0 1 0,6-3 0,1 0 0,5-1 0,3 0 0,2 0 0,2-1 0,-2-2 0,1 0 0,-1-1 0,-3 1 0,1 1 0,-3 0 0,-1 1 0,1 0 0,-3 1 0,-3-1 0,1 1 0,-3 0 0,2-1 0,0 1 0,-1-2 0,2 2 0,0 0 0,7 0 0,1 0 0,7 0 0,1 0 0,-3-1 0,2 1 0,-4-3 0,0 3 0,-3-2 0,-2 2 0,-3-2 0,-1 2 0,-3 0 0,-1 0 0,-1 0 0,0 0 0,1 0 0,0 0 0,1 0 0,0 0 0,0 0 0,2-1 0,-1 1 0,-1-1 0,-1 1 0,-1 0 0,0 0 0,-1 0 0,0 0 0,-2 0 0,3 0 0,0 0 0,0 0 0,2 0 0,0 0 0,1 0 0,0-1 0,1 0 0,0 0 0,-1 0 0,0 1 0,-4 0 0,0 0 0,-2 0 0,0 0 0,-2 0 0,-1 0 0,1 0 0,0 0 0,3 0 0,0 0 0,2 0 0,2 0 0,-1 0 0,2 0 0,7-1 0,-1-1 0,9-1 0,-3-1 0,2 2 0,-1-3 0,-2 4 0,3-4 0,-4 5 0,2-3 0,-6 2 0,0 1 0,-5-1 0,-1 1 0,-4 0 0,-1 0 0,-3 0 0,0 0 0,-6 0 0,1 0 0,-5 1 0,5 0 0,-5 2 0,3-3 0,-5 2 0,4-2 0,-3 0 0,6 0 0,-1 0 0,4 0 0,2 0 0,1 0 0,3 0 0,2 0 0,0 0 0,2 0 0,0 0 0,0 0 0,0-1 0,1 0 0,1-1 0,0-1 0,0 1 0,0 0 0,0 0 0,0 0 0,1-1 0,1 2 0,0-1 0,0 1 0,0 0 0,1-1 0,-1 0 0,0 1 0,1-1 0,-1 1 0,0-1 0,-1 0 0,1 2 0,0-2 0,0 2 0,-2-1 0,-1 3 0,-2-2 0,0 3 0,1-1 0,0 0 0,0 0 0,0 0 0,1-1 0,0 1 0,-1-1 0,0 0 0,0-1 0,0 1 0,0-1 0,0 1 0,-1-1 0,1 0 0,0 0 0,0 0 0,-1 0 0,1 0 0,0 0 0,-2 0 0,2 0 0,-3 0 0,2 0 0,-2 0 0,2 0 0,-1 0 0,0 0 0,1 0 0,0 0 0,0 0 0,0 0 0,1 0 0,0 0 0,-1 0 0,0 0 0,0 0 0,0 0 0,0 0 0,1 0 0,0 0 0,-1 0 0,1 0 0,0 0 0,0 0 0,-1 0 0,1 0 0,0 0 0,0 0 0,-1 0 0,1 0 0,0 0 0,0 0 0,0 0 0,-1 0 0,1 0 0,0 0 0,0 0 0,-1 0 0,1 0 0,0 0 0,-1 0 0,1 0 0,0 0 0,0 0 0,0 0 0,-1 0 0,1 0 0,0 0 0,0 0 0,0 0 0,0 0 0,0 0 0,0 0 0,1-1 0,0 0 0,1-2 0,0 1 0,0 0 0,0 0 0,0 0 0,0 0 0,0-1 0,0 1 0,0 0 0,0 0 0,0 2 0,0 2 0,0 0 0,0 4 0,0-4 0,0 1 0,0-1 0,0 1 0,0-1 0,0 0 0,0 0 0,0 1 0,0-1 0,0 0 0,0 0 0,0 0 0,-3 0 0,3 0 0,-2-1 0,2 1 0,0 0 0,0 1 0,0-1 0,-1-1 0,0 1 0,0-1 0,0 1 0,-1-1 0,2 1 0,-2-2 0,2 2 0,-2-1 0,2 1 0,-2 0 0,1 0 0,-1-1 0,1 1 0,-1 0 0,0-1 0,0 1 0,0-2 0,0 2 0,1-2 0,0 2 0,-1-1 0,2 1 0,-2-1 0,1 1 0,0 0 0,-1-1 0,2 1 0,-2-2 0,2 2 0,-2-2 0,1 3 0,-1-2 0,1 1 0,-1 0 0,0-1 0,1 1 0,-1-2 0,1 1 0,0 0 0,-1-1 0,1 2 0,-1-2 0,1 2 0,-1-1 0,0 0 0,1 1 0,-1-1 0,1 0 0,0 0 0,-1 0 0,1-2 0,0 0 0,1-3 0,0 2 0,0-1 0,1 0 0,0 1 0,2-1 0,-1 0 0,1-1 0,-1 2 0,0 0 0,0-1 0,1 1 0,-1 0 0,1-2 0,0 3 0,0-3 0,0 3 0,-1-1 0,0 0 0,1-1 0,-1 1 0,0 1 0,-1-1 0,1 2 0,-2-2 0,2 1 0,-1 0 0,1 0 0,0 1 0,-2-2 0,2 2 0,-1-1 0,0 0 0,1 1 0,-1-3 0,1 3 0,-2-2 0,2 2 0,-2-2 0,1 1 0,0-1 0,-1 0 0,1 1 0,-1-1 0,1 1 0,-1-1 0,1 1 0,0-2 0,-1 1 0,1 0 0,-1 0 0,0 0 0,0 0 0,1 1 0,0-1 0,1 1 0,-2-1 0,2 2 0,-2 0 0,1 1 0,-1 1 0,-2 1 0,1-1 0,-2 0 0,2-1 0,0 1 0,-1 0 0,0 0 0,0 0 0,1 1 0,-1-2 0,1 1 0,-1-1 0,1 1 0,0 0 0,-1 0 0,2 0 0,-2-1 0,2 1 0,-2-1 0,0 0 0,1 0 0,-1-1 0,2 2 0,-2-2 0,2 2 0,-1-1 0,1 1 0,0 1 0,0-1 0,0 0 0,1-1 0,0 0 0,2 0 0,-1-1 0,0 1 0,1-1 0,-1 0 0,0 0 0,2 0 0,-2 0 0,3 0 0,-1 0 0,-1 0 0,2 0 0,-1 0 0,1 0 0,0 0 0,0 0 0,-1 0 0,1 0 0,-2-1 0,4 1 0,-2-3 0,2 3 0,-1-2 0,1 2 0,3-2 0,0 1 0,2 1 0,0-2 0,0 1 0,2 1 0,-1-2 0,3 1 0,-4 0 0,2 0 0,2 1 0,-5 0 0,1 0 0,-4 0 0,-4 0 0,1 0 0,-3 0 0,1 0 0,-3 0 0,-1-1 0,-3 1 0,-3-2 0,2 1 0,-3 1 0,3-1 0,-2 0 0,1 0 0,0 0 0,0 1 0,2 0 0,-1 0 0,1 0 0,-1 0 0,1 0 0,0 0 0,-2 0 0,1 0 0,-2 0 0,1 0 0,0 0 0,0 0 0,1 0 0,0 0 0,1 0 0,-1 0 0,1 0 0,0 0 0,0 0 0,0 0 0,0 0 0,-1 0 0,3 0 0,-3 0 0,2 0 0,0 0 0,0 0 0,1 0 0,0 0 0,0 0 0,0 0 0,0 0 0,-1 0 0,1 0 0,0 0 0,0 0 0,0 0 0,-1 0 0,1 0 0,0 0 0,0 0 0,0 0 0,-1 0 0,1 0 0,0 0 0,-1 0 0,1 0 0,0 0 0,-1 0 0,1 0 0,0 0 0,0 0 0,-1 0 0,1 0 0,0 0 0,0 0 0,0 0 0,-1 0 0,2 1 0,-1 0 0,1 1 0,0-1 0,-1 0 0,1 1 0,-1-2 0,1 2 0,0-1 0,-1 1 0,1 0 0,0-1 0,0 0 0,1 1 0,-1-1 0,1 2 0,0-1 0,0 0 0,0 0 0,0 1 0,0-1 0,0 0 0,0 0 0,-1-1 0,1 1 0,-1 0 0,1 0 0,0 0 0,0 0 0,0 0 0,0 0 0,0 1 0,-1-2 0,0 1 0,0-3 0,4 2 0,1-4 0,1 2 0,-1-1 0,-1 1 0,0 1 0,1-2 0,0 1 0,0-1 0,0 2 0,1-1 0,-1 0 0,1 0 0,-3 0 0,3 1 0,-2-1 0,1 1 0,-1-1 0,0 1 0,1 0 0,-1 0 0,0-1 0,-1 1 0,1-1 0,-1 1 0,0-1 0,0 1 0,1-1 0,-2-1 0,1 2 0,-1-1 0,1 1 0,1 0 0,-1 0 0,0 0 0,-1-1 0,1 1 0,-1-1 0,2 1 0,-1 0 0,0 0 0,0 0 0,1 0 0,-1 0 0,0 0 0,0-1 0,1 1 0,-1-1 0,2 1 0,-2 0 0,2 0 0,-1 0 0,0 0 0,1 0 0,-1 0 0,0 0 0,1 0 0,-1 0 0,0 0 0,1 0 0,-1 0 0,2 0 0,-1 0 0,1 0 0,0 0 0,0 0 0,0 0 0,0 0 0,-3 0 0,2 0 0,-1 0 0,0 0 0,1 0 0,-1 0 0,2 0 0,-3 0 0,3 0 0,-2 0 0,0 0 0,-1 0 0,2 0 0,-2 0 0,2 0 0,-2 0 0,0 0 0,1 0 0,-1 0 0,0 0 0,0 0 0,1 0 0,-1 1 0,0-1 0,0 1 0,1-1 0,-1 0 0,0 0 0,0 0 0,1 0 0,-1 0 0,0 0 0,0 0 0,0 0 0,1 0 0,-1 0 0,0 1 0,1-1 0,-1 1 0,0-1 0,0 0 0,1 0 0,0 1 0,0-1 0,1 3 0,-1-3 0,2 1 0,-2 0 0,1-1 0,1 3 0,-1-3 0,0 1 0,0 0 0,-1-1 0,0 3 0,0-3 0,0 1 0,0 0 0,0-1 0,0 1 0,0-1 0,-1 1 0,2-1 0,-2 1 0,0-1 0,0 0 0,1 0 0,-1 0 0,0 0 0,1 0 0,-1 0 0,0 1 0,0 0 0,1 0 0,-1-1 0,0 0 0,0 0 0,1 0 0,-1 0 0,0 0 0,0 0 0,0 0 0,1 0 0,-1 0 0,0 0 0,0 0 0,0 0 0,1 0 0,-1 0 0,0 0 0,0 0 0,0 0 0,0 0 0,0 0 0,1 0 0,-1 0 0,0 0 0,0 0 0,0 1 0,0-1 0,1 1 0,-1-1 0,0 0 0,0 0 0,1 0 0,-1 0 0,0 0 0,1 0 0,-1 0 0,0 0 0,0 1 0,1-1 0,-1 1 0,0-1 0,0 0 0,1 0 0,-1 0 0,0 0 0,0 0 0,0 0 0,1 0 0,-1 0 0,0 0 0,0 0 0,0 0 0,0 0 0,0 0 0,1 0 0,-1 0 0,0 0 0,0 0 0,0 0 0,0 0 0,1 0 0,-1 0 0,0 0 0,0 0 0,0 0 0,1 0 0,-1 0 0,0 0 0,0 0 0,0 0 0,1 0 0,-1 0 0,0 0 0,0 0 0,0 0 0,0 0 0,1 0 0,-1 0 0,0 0 0,0 0 0,0 0 0,0 0 0,0 0 0,0 0 0,0 0 0,1 0 0,-1 0 0,0 0 0,0 0 0,0 0 0,0 0 0,0 0 0,0 0 0,1 0 0,-1 0 0,0 0 0,0 0 0,0 0 0,0 0 0,0 0 0,1 0 0,-1 0 0,0 0 0,0 0 0,0 0 0,0 0 0,0 0 0,1 0 0,-1 0 0,0 0 0,0 0 0,0 0 0,0 0 0,0 0 0,0 0 0,1 0 0,-1 0 0,0 0 0,-1-1 0,1 1 0,-1-1 0,2 1 0,-1 0 0,0 0 0,0 0 0,0-1 0,0 1 0,-1-1 0,1 1 0,0 0 0,1 0 0,-1 0 0,-1-1 0,1 0 0,-1 0 0,2 1 0,-1 0 0,0 0 0,0 0 0,1-1 0,-1 1 0,0-1 0,0 1 0,0 0 0,0-1 0,0 1 0,-1-1 0,1 1 0,0 0 0,1 0 0,-2-1 0,1 0 0,-1 0 0,1 1 0,0-1 0,1 1 0,-1-1 0,0 1 0,0 0 0,1 0 0,-1 0 0,0 0 0,0 0 0,0 0 0,0 0 0,1 0 0,-1 0 0,0 0 0,0 0 0,0 0 0,0 0 0,1 0 0,-1 0 0,0 0 0,0 0 0,0 0 0,1 0 0,-1 0 0,0 0 0,0 0 0,1 0 0,-1 0 0,0 0 0,0 0 0,1 0 0,-1 0 0,0 0 0,0 0 0,0 0 0,0 0 0,1 0 0,-1 0 0,0 0 0,0 0 0,0 0 0,0 0 0,0 0 0,0 1 0,0-1 0,-1 1 0,1-1 0,0 0 0,0 1 0,1 0 0,-1 0 0,0-1 0,-1 1 0,1-1 0,0 1 0,0-1 0,0 0 0,-1 1 0,1-1 0,0 1 0,0-1 0,0 0 0,0 1 0,1-1 0,-1 1 0,0-1 0,0 1 0,0 0 0,1-1 0,-2 1 0,1 0 0,-1 0 0,1-1 0,0 0 0,0 0 0,1 0 0,-1 0 0,0 0 0,0 0 0,-2 0 0,-2-1 0,-1 1 0,-2-2 0,3 1 0,-2-1 0,2 2 0,0-1 0,0 1 0,-1-1 0,1 1 0,0-1 0,1 0 0,-1 0 0,0 0 0,0 1 0,0 0 0,-1 0 0,1 0 0,0 0 0,0 0 0,0 0 0,-1 0 0,1 0 0,0 0 0,0 0 0,0 0 0,-1 0 0,1 0 0,0 0 0,1 1 0,-1 0 0,0 0 0,0 0 0,0-1 0,0 2 0,-1-2 0,1 1 0,0 0 0,-1-1 0,1 1 0,0-1 0,0 1 0,-1 0 0,1 0 0,0-1 0,-1 0 0,1 0 0,0 1 0,0-1 0,-1 1 0,1 0 0,0-1 0,-2 1 0,1 0 0,0-1 0,1 1 0,-1-1 0,2 1 0,-1 0 0,1 0 0,-1-1 0,-1 0 0,1 0 0,0 0 0,0 0 0,0 0 0,-1 0 0,1 0 0,0 0 0,0 0 0,0 0 0,0 0 0,-1 0 0,1 0 0,0 0 0,0 0 0,0 0 0,1 1 0,-1-1 0,0 1 0,0-1 0,0 0 0,0 1 0,-1-1 0,1 1 0,0-1 0,0 0 0,0 0 0,-1 0 0,2 1 0,-1-1 0,1 1 0,-1-1 0,-1 0 0,1 0 0,0 0 0,0 0 0,-1 0 0,1 1 0,0 0 0,0 0 0,0-1 0,-1 0 0,1 0 0,0 0 0,0 0 0,0 0 0,6 0 0,-3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5:54:15.0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7 24575,'3'0'0,"0"0"0,0 0 0,-1 0 0,0 0 0,2 0 0,-1 0 0,1 0 0,-1 0 0,-1 0 0,0 0 0,1 0 0,-1 0 0,0 0 0,0 0 0,2 0 0,-1 0 0,1 0 0,0 0 0,-1 1 0,0 0 0,0 0 0,-1-1 0,-2 0 0,-2 0 0,-1 0 0,-1 0 0,2 0 0,0 0 0,-1 0 0,1 0 0,1-1 0,-1 0 0,1 0 0,-2 1 0,1 0 0,1-1 0,-1 1 0,1-1 0,0 0 0,-1 1 0,1-1 0,-1 0 0,0 1 0,1-1 0,-1 1 0,0 0 0,0 0 0,0 0 0,-1 0 0,1 0 0,0 0 0,0 0 0,-1 0 0,1 0 0,0 0 0,0 0 0,0 0 0,-1 0 0,1 0 0,0 0 0,0 0 0,-1 0 0,1 0 0,0 0 0,0 0 0,-1 0 0,1 0 0,0 0 0,0 0 0,0 0 0,0 0 0,-1 0 0,1 0 0,0 0 0,0 0 0,0 0 0,0 0 0,0 0 0,-1 0 0,1 0 0,1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5:54:21.85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531 119 24575,'-4'0'0,"0"0"0,1 0 0,0 0 0,-2 0 0,2 0 0,-3 0 0,4 0 0,0 0 0,-1 0 0,1 0 0,0 0 0,-1 0 0,1 0 0,0 0 0,0 0 0,-1 0 0,1 0 0,0 0 0,0 0 0,-1 0 0,1 0 0,0 0 0,0 0 0,-1 0 0,1 0 0,0 0 0,0 0 0,-1 0 0,1 0 0,0 0 0,0 0 0,-1 0 0,1 0 0,0 0 0,0 0 0,-1 0 0,1 0 0,0 0 0,0 0 0,0 0 0,-1 0 0,1 0 0,0 0 0,0 0 0,-1 0 0,1 0 0,0 0 0,0 0 0,-1 0 0,1 0 0,0 0 0,0 0 0,-1 0 0,1 0 0,0 0 0,0 0 0,0 0 0,-1 0 0,1 0 0,0 0 0,0 0 0,-1 0 0,1 0 0,0 0 0,0 0 0,-1 0 0,1 0 0,0 1 0,-1-1 0,1 2 0,0-1 0,0 0 0,-1-1 0,1 0 0,0 0 0,-1 0 0,1 0 0,0 0 0,0 0 0,-1 0 0,1 0 0,0 0 0,-1 0 0,1 0 0,0 0 0,0 0 0,-1 0 0,1 0 0,0 0 0,0 0 0,-1 0 0,1 0 0,0 0 0,-1 0 0,1 0 0,0 1 0,-1-1 0,1 1 0,0-1 0,-2 0 0,2 0 0,-1 0 0,0 0 0,1 0 0,0 0 0,-1 0 0,1 0 0,0 0 0,-1 0 0,1 0 0,0 0 0,0 0 0,-1 0 0,1 0 0,0 0 0,0 0 0,-1 0 0,2 1 0,-1-1 0,1 1 0,-1-1 0,-1 0 0,1 0 0,0 0 0,0 0 0,-1 0 0,2 1 0,-1-1 0,1 1 0,-1-1 0,0 0 0,-1 0 0,1 0 0,0 0 0,0 0 0,0 0 0,0 0 0,-1 0 0,1 0 0,0 0 0,0 0 0,0 0 0,0 0 0,-1 0 0,1 0 0,0 0 0,0 0 0,0 0 0,-1 0 0,1 0 0,0 0 0,0 0 0,0 0 0,-1 0 0,1 0 0,0 0 0,-1 0 0,1 0 0,0 0 0,0 0 0,-1 0 0,1 0 0,0 0 0,0 0 0,-1 0 0,1 0 0,0 0 0,0 0 0,0 0 0,-1 0 0,1 0 0,0 0 0,0 0 0,0 0 0,-1 0 0,1 0 0,0 0 0,0 0 0,0 0 0,-1 0 0,1 0 0,0 0 0,-1 0 0,1 0 0,0 0 0,0 0 0,-1 0 0,1 0 0,0 0 0,-1 0 0,1 0 0,0 0 0,-2 0 0,2 0 0,-2 0 0,2 0 0,0 0 0,-1 0 0,1 0 0,0-1 0,-1 1 0,0-1 0,0 1 0,0 0 0,0 0 0,1 0 0,0-1 0,-1 1 0,1-1 0,-1 1 0,0 0 0,-2 0 0,3 0 0,-2-1 0,2 0 0,-2 0 0,2 1 0,-2 0 0,2 0 0,-1 0 0,1 0 0,0 0 0,0 0 0,1 0 0,2-2 0,1 1 0,4-1 0,1 2 0,1-2 0,1 1 0,-1 1 0,0-3 0,-1 3 0,1-1 0,-3 0 0,2 0 0,-2 0 0,1 1 0,0-1 0,0 1 0,1-3 0,-2 2 0,3-2 0,-3 2 0,3-2 0,-2 2 0,2-1 0,-3 0 0,1 2 0,-1-1 0,1 0 0,-3 0 0,2 0 0,-2 0 0,0 1 0,-1-1 0,1 1 0,-1-1 0,0 1 0,0-1 0,1 1 0,-1 0 0,0 0 0,0 0 0,0 0 0,0 0 0,1 0 0,-1 0 0,0 0 0,0 0 0,2 0 0,0 0 0,1 0 0,0 0 0,0 1 0,-1-1 0,0 1 0,0-1 0,1 1 0,0-1 0,0 2 0,1-2 0,0 0 0,0 1 0,-3-1 0,3 1 0,-3-1 0,1 0 0,-1 0 0,-1 0 0,0 0 0,1 0 0,-1 0 0,0 0 0,0 0 0,1 0 0,-1 0 0,0 0 0,1 0 0,0 1 0,1-1 0,0 2 0,0-2 0,-1 0 0,0 0 0,0 0 0,-1 0 0,0 1 0,-1 0 0,1 1 0,-2 0 0,-3-1 0,2 0 0,-4 0 0,2 0 0,-1 0 0,0-1 0,0 0 0,-1 0 0,1 0 0,0 0 0,0 0 0,1 0 0,0 0 0,-1 0 0,1 0 0,0 0 0,1 0 0,-1 0 0,1 0 0,0 0 0,0 0 0,-1 0 0,1 0 0,0 0 0,-1 0 0,1 0 0,0 0 0,0 0 0,-1 0 0,1 0 0,0 0 0,0 0 0,-1 0 0,1 0 0,0-1 0,0 0 0,-1 0 0,1 1 0,0 0 0,0 0 0,-1 0 0,1 0 0,-2 0 0,2 0 0,-2 0 0,1 0 0,0 0 0,-2 0 0,2 0 0,-1 0 0,-1 0 0,1 0 0,0 0 0,0 0 0,0 0 0,-1 0 0,0 0 0,1 0 0,-1 0 0,1 2 0,-1-2 0,0 1 0,1 0 0,-1-1 0,2 2 0,-1-1 0,0 1 0,2-2 0,-2 1 0,2 0 0,-2-1 0,2 1 0,0-1 0,-1 1 0,1 0 0,0 0 0,0-1 0,0 0 0,1 1 0,1-1 0,5 1 0,1-1 0,3 0 0,-3 0 0,1 0 0,-2 0 0,3 0 0,-1 0 0,0 0 0,1 0 0,-3 0 0,1 0 0,0 0 0,-3 0 0,2 0 0,-1 0 0,0 0 0,0 0 0,-1-1 0,0 0 0,1-1 0,-1 2 0,0-2 0,-1 0 0,1 0 0,-1 0 0,0 0 0,0-1 0,1 1 0,-2 0 0,0-1 0,-1 1 0,0 0 0,0-1 0,0 1 0,0-1 0,0 0 0,0-2 0,0 1 0,0-1 0,-1 0 0,-1-2 0,0 3 0,1-4 0,-1 6 0,1-2 0,-1 1 0,2 0 0,-2 0 0,1 0 0,-1 0 0,1 0 0,0 0 0,-2 1 0,3 0 0,-2 1 0,1-1 0,-1 1 0,1-1 0,-1 1 0,1-1 0,-1 2 0,1-1 0,-1 1 0,0 0 0,0 0 0,-1 0 0,1 0 0,0 1 0,0 0 0,0 2 0,0-1 0,1 0 0,0 2 0,-1-2 0,0 3 0,1-2 0,-1 0 0,1-1 0,0 1 0,1-1 0,0 0 0,0 0 0,0 1 0,0-1 0,1-1 0,1 0 0,1-1 0,-1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5:54:37.6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68 45 24575,'6'0'0,"-1"0"0,-1 0 0,1 0 0,-1 0 0,4 0 0,-2 0 0,2 0 0,-4 0 0,1 0 0,-3 0 0,3 0 0,-2 0 0,2 0 0,-3 0 0,3 0 0,-3 0 0,3 0 0,-2 0 0,1 0 0,-1 0 0,2 0 0,-3 0 0,2 0 0,-2 0 0,2 0 0,-2 0 0,2-2 0,-2 1 0,0-1 0,1 2 0,-1 0 0,0 0 0,1 0 0,-1 0 0,0 0 0,0 0 0,1 0 0,-1 0 0,0 0 0,0 0 0,0 0 0,1 0 0,-1 0 0,0-1 0,0 1 0,0-1 0,1 1 0,-1-1 0,0 0 0,0-1 0,0 2 0,0-2 0,0 2 0,-1-2 0,1 1 0,0-2 0,0 1 0,0 0 0,0 0 0,-1 0 0,0-1 0,0 1 0,-1 0 0,0 0 0,0 0 0,0 0 0,1 1 0,-1-1 0,2 1 0,-1 0 0,-1 1 0,-1 0 0,-2 0 0,-1 1 0,2 0 0,0 1 0,0-1 0,-1 1 0,1 0 0,0 0 0,0 0 0,0-1 0,-1 1 0,1-1 0,0 0 0,0 0 0,-1-1 0,1 1 0,0-1 0,1 1 0,1-1 0,1 1 0,1-1 0,2 0 0,0 0 0,2 0 0,-1 0 0,3 0 0,-4 0 0,2 0 0,-4 0 0,0 0 0,1 0 0,-1 0 0,0 0 0,0 0 0,1 0 0,-1 0 0,0 0 0,0 0 0,1 0 0,-1 0 0,0 0 0,0 0 0,0 0 0,1 0 0,-1 0 0,-1-1 0,0 0 0,-1-1 0,0 0 0,1 0 0,-1 0 0,2 0 0,-2 1 0,2 0 0,-1 0 0,1 1 0,0 0 0,0 0 0,1 0 0,-1 0 0,0 0 0,0 0 0,0 0 0,0 0 0,0 0 0,-1 1 0,0 0 0,-2 1 0,0-1 0,-1-1 0,0 0 0,0 0 0,-1 0 0,1 0 0,0 0 0,0 0 0,-1 0 0,1 0 0,0 0 0,-1 0 0,1 0 0,0 0 0,0 0 0,0 0 0,0 0 0,-1 0 0,1 0 0,0 0 0,0 0 0,1 2 0,-1 0 0,2 0 0,-1 0 0,1 0 0,0 0 0,0 1 0,0-1 0,0 0 0,1 0 0,0 0 0,1 0 0,-1-1 0,0 1 0,-1 0 0,0 0 0,0 0 0,0 0 0,0 0 0,0 0 0,0 0 0,0 0 0,0 1 0,0-1 0,0 0 0,-1-1 0,1 1 0,-1-1 0,1 2 0,-1-2 0,1 1 0,-1-1 0,-1 0 0,2 1 0,-2-2 0,2 2 0,-1 0 0,0-1 0,1 1 0,-1-1 0,0 0 0,0 1 0,-1-2 0,2 2 0,-2-2 0,2 2 0,-2 0 0,1-1 0,0 1 0,-1-2 0,1 2 0,-1-2 0,2 2 0,-1-1 0,0 2 0,1-1 0,-1 0 0,0-1 0,1 1 0,-1-1 0,0 2 0,0-1 0,0 0 0,0-1 0,1 1 0,-2-1 0,2 1 0,-2-1 0,2 1 0,-1-1 0,0 1 0,1 0 0,-1-1 0,-1 0 0,2 1 0,-1-1 0,0 0 0,1 1 0,-1-1 0,0 0 0,1 1 0,-1-3 0,1 0 0,0-1 0,1-3 0,0 3 0,1-2 0,-1 1 0,1 0 0,0-1 0,0 1 0,1-2 0,-1 3 0,0-2 0,1 1 0,-1 0 0,0-1 0,0 2 0,0 0 0,-1-1 0,0 1 0,1 0 0,-2 0 0,2-1 0,0 1 0,0 0 0,0 0 0,-1 0 0,1 2 0,0-1 0,-1 0 0,1 1 0,-1-1 0,0 0 0,1 1 0,0-1 0,-1 0 0,1 0 0,-2-1 0,2 2 0,-2-2 0,2 2 0,-1-2 0,1 2 0,-2-2 0,1 1 0,-1-1 0,0 0 0,0-1 0,0 1 0,0 0 0,0 0 0,0 0 0,1 0 0,-1 0 0,2 0 0,-1 1 0,0 0 0,1 1 0,0-2 0,0 2 0,0-1 0,0 0 0,0 0 0,0-1 0,-1 1 0,0 0 0,-2 1 0,0 0 0,-3 1 0,0 3 0,-1-1 0,-3 4 0,3-3 0,-2 2 0,5-3 0,0-2 0,0 1 0,0-2 0,1 1 0,-1-1 0,0 0 0,-1 0 0,1 0 0,0 0 0,-1 0 0,1 0 0,0 1 0,0-1 0,-1 1 0,1-1 0,1 1 0,-1 0 0,1 0 0,-1 0 0,-1-1 0,1 1 0,1 0 0,-1-1 0,1 1 0,-2-1 0,1 0 0,0 0 0,0 0 0,-1 0 0,1 0 0,0 0 0,-1 0 0,1 0 0,0 0 0,-1 0 0,1 0 0,0 0 0,0 0 0,-1 1 0,1-1 0,0 1 0,-1-1 0,1 0 0,0 0 0,1 1 0,-1 0 0,0 0 0,0-1 0,0 0 0,0 0 0,-1 0 0,1 0 0,0 0 0,0 0 0,-1 0 0,1 0 0,0 0 0,-1 0 0,1 0 0,0 0 0,0 0 0,-1 0 0,1 0 0,0 0 0,0 0 0,0 0 0,-1 0 0,1 0 0,0 0 0,0 0 0,0 0 0,-1 0 0,1 0 0,0 0 0,0 0 0,0 0 0,0 0 0,-1 0 0,1 0 0,0 0 0,0 0 0,-1 0 0,1 0 0,0 0 0,0 0 0,-1 0 0,1 0 0,0 0 0,0 0 0,-1 0 0,1 0 0,0 0 0,-1 0 0,1 0 0,0 0 0,0 0 0,-1 0 0,1 0 0,0 0 0,0 0 0,-1 0 0,1 0 0,0 0 0,1 1 0,-1-1 0,1 2 0,-1-1 0,2 1 0,-1 0 0,1 0 0,0 0 0,-1-1 0,1 1 0,-1 0 0,1 0 0,-1 0 0,1 0 0,-1 0 0,1 0 0,-1 0 0,0 0 0,0-1 0,1 1 0,-1-1 0,1 1 0,-2-2 0,2 2 0,-2-1 0,2 2 0,-2-2 0,2 1 0,-2-1 0,1 1 0,-1-1 0,1 1 0,-1-1 0,0 1 0,0 1 0,0-2 0,1 1 0,-1-2 0,1 2 0,-1-2 0,2 2 0,-2-2 0,2 2 0,-2-1 0,2 1 0,-2-2 0,1 2 0,-1-2 0,2 2 0,-2-2 0,2 2 0,-2-1 0,1 0 0,-1 0 0,2 1 0,-2-2 0,2 2 0,-1-1 0,2 0 0,0 0 0,1-1 0,1 0 0,-1 0 0,1 0 0,0 0 0,1 0 0,-1 0 0,1 0 0,-1 0 0,3 0 0,-2 0 0,1 0 0,-2 0 0,-1 0 0,1 0 0,0 0 0,0 0 0,0 0 0,-1-1 0,1 1 0,-1-2 0,0 1 0,1 1 0,-1-1 0,0 1 0,0-1 0,1 1 0,-1-1 0,0 0 0,0 1 0,0-1 0,1 1 0,-2-1 0,1 0 0,-1 0 0,1 1 0,0-1 0,1 1 0,-1-1 0,-1 0 0,1 1 0,-1-1 0,1 1 0,1 0 0,-1 0 0,0 0 0,0 0 0,-1-1 0,1 0 0,0 0 0,0 1 0,0 0 0,0 0 0,1 0 0,-1 0 0,0 0 0,0 0 0,1 0 0,-1 0 0,0 0 0,0 0 0,1 0 0,-1 0 0,0 0 0,1 0 0,-1 0 0,0 0 0,0 0 0,1 0 0,-1 0 0,0 0 0,0 0 0,1 0 0,-1 0 0,0 0 0,1 0 0,-1 0 0,0 0 0,0 0 0,1 0 0,-1 0 0,0 0 0,0 0 0,1 0 0,-1 0 0,0 0 0,0 0 0,1 0 0,-1 0 0,0 0 0,0 0 0,1 0 0,-1 0 0,0 0 0,0 0 0,1 0 0,-1 0 0,0 0 0,0 0 0,0 0 0,0 0 0,0 0 0,1 0 0,-2-2 0,1 0 0,-2 0 0,1 0 0,-1-1 0,0 0 0,0-1 0,0-1 0,0 0 0,0-2 0,0 1 0,0-1 0,0-1 0,0 1 0,0 0 0,0 0 0,-1 2 0,-1 0 0,1 2 0,-1-1 0,1 2 0,-1 0 0,2 0 0,-2 2 0,1-1 0,-1 1 0,-1 0 0,1 0 0,0 0 0,0 1 0,-2 2 0,1 0 0,0 2 0,0 0 0,0 0 0,0-1 0,-1 1 0,3-1 0,-1 0 0,0-1 0,1-1 0,0 2 0,0-2 0,1 2 0,-1-2 0,1 2 0,0-2 0,0 2 0,0-2 0,0 0 0,0 1 0,0-1 0,0 0 0,0 0 0,0 1 0,0-1 0,0 0 0,0 0 0,0 1 0,1-2 0,0 0 0,2-1 0,1-1 0,4-3 0,-3 1 0,2-1 0,-4 1 0,0 3 0,0-3 0,-1 2 0,-1-2 0,0 1 0,-1 0 0,0 0 0,0-1 0,0 1 0,0 0 0,0 0 0,-1 1 0,-1 0 0,-2 2 0,1 0 0,0 0 0,-1 2 0,1-3 0,-2 1 0,2-1 0,-2 0 0,3 0 0,-2 0 0,2 0 0,-2 0 0,2 0 0,0 0 0,-1 0 0,1 0 0,0 0 0,0 0 0,-1 0 0,1 1 0,0-1 0,-1 1 0,2 0 0,-1-1 0,1 1 0,-1-1 0,0 1 0,0 0 0,4 2 0,1-2 0,3 0 0,0-1 0,0 0 0,0 0 0,-2 0 0,1 0 0,-3 0 0,2 0 0,-4 0 0,-4 0 0,1 0 0,-4 0 0,3 1 0,-1 0 0,1 1 0,0 0 0,2 0 0,-2-1 0,2 0 0,0 1 0,-1-1 0,1 0 0,1 0 0,-1-1 0,0 1 0,0-1 0,0 0 0,2 0 0,1-2 0,1 0 0,2 0 0,-2 0 0,-3 2 0,1-1 0,-3 1 0,-1 0 0,1 0 0,0 0 0,1 1 0,-2-1 0,2 1 0,-2-1 0,2 1 0,0-1 0,-1 1 0,2-2 0,0 0 0,1-1 0,1 0 0,0-1 0,2 1 0,-1 1 0,-2 0 0,-1 3 0,-2 0 0,-1 2 0,1-1 0,0-2 0,1 1 0,0-2 0,0 2 0,-1-1 0,2 1 0,-1-1 0,1 1 0,-1-1 0,-3 2 0,2-2 0,-1 2 0,1-3 0,1 1 0,0-1 0,-1 0 0,1 0 0,-1 0 0,-1 0 0,-1 0 0,-1 0 0,1 0 0,0 0 0,0 0 0,2 0 0,0 0 0,2-2 0,0 1 0,1-2 0,0-1 0,1 2 0,0-2 0,1 0 0,1 2 0,-1-2 0,0 2 0,-1 0 0,1-1 0,-1 1 0,1 0 0,-1-1 0,1 1 0,0 1 0,1-1 0,-1 2 0,0-2 0,0 1 0,1 0 0,-1 1 0,0 0 0,1 0 0,-1 0 0,0 0 0,2 0 0,-2 0 0,2 0 0,-2 0 0,1 0 0,1 0 0,0 1 0,1 1 0,-3 0 0,2 0 0,-2 1 0,0-1 0,1 0 0,-2 0 0,0 1 0,-1-1 0,0 0 0,0 1 0,0-1 0,0 0 0,0 0 0,-2 0 0,0 0 0,-2-2 0,1 1 0,-2-1 0,3 0 0,-2 0 0,1 0 0,0 0 0,0 0 0,0 0 0,1 0 0,0 0 0,-1 0 0,1 0 0,0 0 0,0-1 0,0 0 0,0-2 0,2 1 0,-2 1 0,2-1 0,-1 0 0,1 0 0,-1 0 0,1 0 0,-1-1 0,2 2 0,1 0 0,2 1 0,1 0 0,1 0 0,0 0 0,0 0 0,-2 0 0,1 0 0,-3 0 0,2 0 0,-2 0 0,0 1 0,0 0 0,-1 2 0,-1-1 0,0 0 0,0 1 0,0-1 0,0 0 0,0 0 0,0 0 0,0 1 0,-1-2 0,-1 0 0,1-2 0,0-1 0,1-1 0,0 0 0,0 0 0,0 1 0,0-1 0,1 1 0,2-1 0,2 0 0,0-2 0,2 2 0,-1-1 0,0 2 0,0-1 0,-1 0 0,0 2 0,-1-1 0,1 0 0,-1 0 0,-1 0 0,2 0 0,-2 0 0,0 2 0,-2-2 0,0 2 0,-3 2 0,1 0 0,-4 1 0,-2 2 0,3-2 0,-5 2 0,7-3 0,-3 1 0,3 0 0,-2 1 0,2-2 0,-1 0 0,2 0 0,-1 1 0,2-1 0,-1 0 0,1 0 0,0 1 0,0-1 0,0 0 0,0 1 0,1-2 0,0 0 0,1 0 0,1-1 0,0 1 0,0-1 0,0 0 0,-1 1 0,1-1 0,-1 1 0,0-1 0,0 1 0,1-1 0,-1 1 0,-1 0 0,1 0 0,-1 0 0,0 0 0,1-1 0,-2 2 0,1-1 0,0 0 0,0 0 0,1-1 0,1 0 0,-1 0 0,0 0 0,0 0 0,0 0 0,1 0 0,-1 0 0,0 0 0,1 0 0,0 0 0,-1 0 0,1 1 0,-3 0 0,-3 0 0,-1 1 0,1-1 0,-1 1 0,2-2 0,0 1 0,0-1 0,0 0 0,-1 0 0,1 0 0,0 0 0,0 0 0,0 0 0,-1 0 0,1 0 0,0 0 0,-2 0 0,2 0 0,-2 0 0,2 0 0,0 0 0,-1 0 0,1 0 0,0 0 0,0 0 0,-1 0 0,1 0 0,0 0 0,0 0 0,-1 0 0,1 0 0,1 1 0,-1-1 0,1 1 0,-2 0 0,1-1 0,0 1 0,2-2 0,3-1 0,4-4 0,4-2 0,2-2 0,-5 5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0T06:08:11.90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936 195 24575,'-5'0'0,"3"-1"0,-1 1 0,2-1 0,-2 0 0,1 1 0,0-1 0,0 1 0,-1 0 0,1 0 0,0-1 0,0 1 0,-1-2 0,1 1 0,1 0 0,-1 0 0,0-1 0,0 2 0,-1-3 0,0 3 0,-1-2 0,2 1 0,0-1 0,-2 0 0,2 2 0,-3-2 0,1 0 0,-1 0 0,0 0 0,0 0 0,-4-1 0,3 2 0,-4-3 0,4 3 0,0-2 0,1 0 0,1 2 0,-1-1 0,3 0 0,-2 1 0,2-1 0,0 2 0,0-1 0,-1 0 0,1 1 0,0-2 0,0 1 0,1-1 0,-1 2 0,0-1 0,0 0 0,0 1 0,0-2 0,-2 0 0,0 0 0,0-1 0,0 1 0,0-2 0,-1 2 0,1-2 0,-1 1 0,1 1 0,0 0 0,1-1 0,-1 1 0,2-1 0,-2 1 0,2 1 0,0-1 0,-1 0 0,1 1 0,0-1 0,-1 2 0,1-2 0,0 2 0,0-3 0,-1 3 0,1-2 0,0 2 0,-1-2 0,1 1 0,0-1 0,-1 0 0,1 2 0,0-1 0,-1 0 0,1 1 0,0-2 0,0 1 0,0-1 0,0 2 0,1-1 0,-1 0 0,-1 1 0,2-2 0,-1 1 0,1-1 0,-2 2 0,1-1 0,-1 0 0,0 1 0,-1-2 0,2 1 0,0-1 0,-1 2 0,0-2 0,0 2 0,0-3 0,0 3 0,1-1 0,0 0 0,0 1 0,-1-1 0,1 0 0,-1 0 0,0 0 0,0 1 0,0-1 0,1 1 0,0-1 0,-1 1 0,1-1 0,0 1 0,0-1 0,-1 1 0,1 0 0,0 0 0,-1 0 0,1 0 0,0 0 0,0 0 0,-1 0 0,1 0 0,0 0 0,0 0 0,-1 0 0,1 0 0,0 0 0,0 0 0,1 1 0,-1-1 0,1 2 0,-2-2 0,1 1 0,1 0 0,-1-1 0,1 1 0,0 0 0,-1 0 0,0 0 0,0-1 0,0 1 0,0 0 0,0-1 0,1 1 0,-1-1 0,1 2 0,-2-2 0,1 2 0,-1-2 0,0 1 0,-1 0 0,1 0 0,0 0 0,-1 0 0,1-1 0,-1 1 0,1-1 0,0 1 0,0-1 0,0 2 0,1-1 0,0-1 0,0 1 0,-1-1 0,1 1 0,0-1 0,0 1 0,-1-1 0,1 0 0,0 1 0,0-1 0,-1 1 0,1-1 0,0 0 0,-1 0 0,1 0 0,0 0 0,0 0 0,-1 0 0,1 1 0,0-1 0,-1 1 0,1-1 0,0 0 0,-1 0 0,1 0 0,0 0 0,0 0 0,0 0 0,-1 0 0,1 0 0,0 0 0,0 0 0,-1 0 0,1 0 0,0 0 0,-1 0 0,1 0 0,0 0 0,0 0 0,-1 0 0,1 0 0,0 0 0,0 0 0,-1 0 0,1 0 0,0 0 0,0 0 0,0 0 0,-1-1 0,1 1 0,0-1 0,0 0 0,0 0 0,0-1 0,0 1 0,2-1 0,-2 2 0,2-2 0,-2 1 0,1 0 0,-1 0 0,0 1 0,2-2 0,-2 2 0,1-2 0,-2 2 0,1-2 0,0 1 0,-1-1 0,0 1 0,0 0 0,0-2 0,0 3 0,1-2 0,0 2 0,1-2 0,-2 1 0,2-1 0,-1 2 0,1-2 0,-1 2 0,1-1 0,0 0 0,-1 1 0,1-2 0,-2 2 0,2-2 0,-1 1 0,1 0 0,-1 0 0,-1 1 0,1-2 0,0 2 0,-1-2 0,0 1 0,0-1 0,0 1 0,-1 0 0,2-1 0,-3 2 0,2-3 0,0 2 0,0 0 0,1-1 0,0 2 0,-1-1 0,1 1 0,0-1 0,0 0 0,0 0 0,0 1 0,0 0 0,0 0 0,-1 0 0,1 0 0,0 0 0,0 0 0,0 0 0,-1 0 0,1 1 0,0 0 0,0 0 0,0 0 0,-1-1 0,2 2 0,-1-2 0,1 1 0,0 0 0,-1-1 0,1 1 0,-2 0 0,1-1 0,0 2 0,0-2 0,0 2 0,0-1 0,-1 1 0,1-2 0,0 1 0,1 0 0,-1-1 0,0 1 0,0 0 0,0 0 0,0 0 0,1 1 0,-1-1 0,1 1 0,-1-2 0,2 2 0,-2-2 0,1 1 0,0 0 0,-1-1 0,1 2 0,-2-2 0,1 2 0,0-2 0,0 1 0,1 0 0,-1-1 0,1 1 0,-2-1 0,2 1 0,-1 0 0,1-1 0,0 1 0,-1 0 0,1 0 0,-1 0 0,1-1 0,-1 1 0,1 0 0,-1-1 0,1 1 0,0 0 0,-1-1 0,1 2 0,-1-2 0,-1 1 0,2 0 0,-1 0 0,1 0 0,-1-1 0,1 1 0,-1-1 0,1 1 0,-2-1 0,1 0 0,0 0 0,0 1 0,-1-1 0,1 1 0,0-1 0,0 0 0,-1 0 0,1 0 0,0 0 0,0 0 0,0 0 0,0 0 0,0 0 0,-1 0 0,1 0 0,0 0 0,0 0 0,0 0 0,-1 0 0,1 0 0,0 0 0,0 0 0,-1 0 0,1 0 0,0 0 0,0 0 0,-1 0 0,1 0 0,-1 0 0,0-1 0,1 1 0,0-1 0,1 0 0,-1 1 0,1-1 0,-1 0 0,-1 1 0,1-1 0,1 0 0,-1 0 0,1 0 0,0 0 0,0 0 0,2 0 0,0 0 0,1 1 0,0 0 0,0 0 0,-1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9BE4-42F4-0845-8560-2D706BA83A49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54300" y="1143000"/>
            <a:ext cx="154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2B53B-FD2B-684B-A221-DCB0688F9F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768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主頁：呈現社群內的文章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2B53B-FD2B-684B-A221-DCB0688F9FAE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130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31" y="889057"/>
            <a:ext cx="2316877" cy="1891289"/>
          </a:xfrm>
        </p:spPr>
        <p:txBody>
          <a:bodyPr anchor="b"/>
          <a:lstStyle>
            <a:lvl1pPr algn="ctr">
              <a:defRPr sz="17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17" y="2853281"/>
            <a:ext cx="2044304" cy="1311578"/>
          </a:xfrm>
        </p:spPr>
        <p:txBody>
          <a:bodyPr/>
          <a:lstStyle>
            <a:lvl1pPr marL="0" indent="0" algn="ctr">
              <a:buNone/>
              <a:defRPr sz="715"/>
            </a:lvl1pPr>
            <a:lvl2pPr marL="136291" indent="0" algn="ctr">
              <a:buNone/>
              <a:defRPr sz="596"/>
            </a:lvl2pPr>
            <a:lvl3pPr marL="272583" indent="0" algn="ctr">
              <a:buNone/>
              <a:defRPr sz="537"/>
            </a:lvl3pPr>
            <a:lvl4pPr marL="408874" indent="0" algn="ctr">
              <a:buNone/>
              <a:defRPr sz="477"/>
            </a:lvl4pPr>
            <a:lvl5pPr marL="545165" indent="0" algn="ctr">
              <a:buNone/>
              <a:defRPr sz="477"/>
            </a:lvl5pPr>
            <a:lvl6pPr marL="681457" indent="0" algn="ctr">
              <a:buNone/>
              <a:defRPr sz="477"/>
            </a:lvl6pPr>
            <a:lvl7pPr marL="817748" indent="0" algn="ctr">
              <a:buNone/>
              <a:defRPr sz="477"/>
            </a:lvl7pPr>
            <a:lvl8pPr marL="954039" indent="0" algn="ctr">
              <a:buNone/>
              <a:defRPr sz="477"/>
            </a:lvl8pPr>
            <a:lvl9pPr marL="1090331" indent="0" algn="ctr">
              <a:buNone/>
              <a:defRPr sz="47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800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93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0607" y="289226"/>
            <a:ext cx="587737" cy="46037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395" y="289226"/>
            <a:ext cx="1729140" cy="46037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777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534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5" y="1354335"/>
            <a:ext cx="2350949" cy="2259738"/>
          </a:xfrm>
        </p:spPr>
        <p:txBody>
          <a:bodyPr anchor="b"/>
          <a:lstStyle>
            <a:lvl1pPr>
              <a:defRPr sz="17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5" y="3635451"/>
            <a:ext cx="2350949" cy="1188343"/>
          </a:xfrm>
        </p:spPr>
        <p:txBody>
          <a:bodyPr/>
          <a:lstStyle>
            <a:lvl1pPr marL="0" indent="0">
              <a:buNone/>
              <a:defRPr sz="715">
                <a:solidFill>
                  <a:schemeClr val="tx1"/>
                </a:solidFill>
              </a:defRPr>
            </a:lvl1pPr>
            <a:lvl2pPr marL="136291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2pPr>
            <a:lvl3pPr marL="272583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3pPr>
            <a:lvl4pPr marL="408874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4pPr>
            <a:lvl5pPr marL="545165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5pPr>
            <a:lvl6pPr marL="681457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6pPr>
            <a:lvl7pPr marL="817748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7pPr>
            <a:lvl8pPr marL="954039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8pPr>
            <a:lvl9pPr marL="1090331" indent="0">
              <a:buNone/>
              <a:defRPr sz="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925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394" y="1446132"/>
            <a:ext cx="1158439" cy="34468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905" y="1446132"/>
            <a:ext cx="1158439" cy="34468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92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289227"/>
            <a:ext cx="2350949" cy="105001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50" y="1331699"/>
            <a:ext cx="1153115" cy="652645"/>
          </a:xfrm>
        </p:spPr>
        <p:txBody>
          <a:bodyPr anchor="b"/>
          <a:lstStyle>
            <a:lvl1pPr marL="0" indent="0">
              <a:buNone/>
              <a:defRPr sz="715" b="1"/>
            </a:lvl1pPr>
            <a:lvl2pPr marL="136291" indent="0">
              <a:buNone/>
              <a:defRPr sz="596" b="1"/>
            </a:lvl2pPr>
            <a:lvl3pPr marL="272583" indent="0">
              <a:buNone/>
              <a:defRPr sz="537" b="1"/>
            </a:lvl3pPr>
            <a:lvl4pPr marL="408874" indent="0">
              <a:buNone/>
              <a:defRPr sz="477" b="1"/>
            </a:lvl4pPr>
            <a:lvl5pPr marL="545165" indent="0">
              <a:buNone/>
              <a:defRPr sz="477" b="1"/>
            </a:lvl5pPr>
            <a:lvl6pPr marL="681457" indent="0">
              <a:buNone/>
              <a:defRPr sz="477" b="1"/>
            </a:lvl6pPr>
            <a:lvl7pPr marL="817748" indent="0">
              <a:buNone/>
              <a:defRPr sz="477" b="1"/>
            </a:lvl7pPr>
            <a:lvl8pPr marL="954039" indent="0">
              <a:buNone/>
              <a:defRPr sz="477" b="1"/>
            </a:lvl8pPr>
            <a:lvl9pPr marL="1090331" indent="0">
              <a:buNone/>
              <a:defRPr sz="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50" y="1984344"/>
            <a:ext cx="1153115" cy="29186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9905" y="1331699"/>
            <a:ext cx="1158794" cy="652645"/>
          </a:xfrm>
        </p:spPr>
        <p:txBody>
          <a:bodyPr anchor="b"/>
          <a:lstStyle>
            <a:lvl1pPr marL="0" indent="0">
              <a:buNone/>
              <a:defRPr sz="715" b="1"/>
            </a:lvl1pPr>
            <a:lvl2pPr marL="136291" indent="0">
              <a:buNone/>
              <a:defRPr sz="596" b="1"/>
            </a:lvl2pPr>
            <a:lvl3pPr marL="272583" indent="0">
              <a:buNone/>
              <a:defRPr sz="537" b="1"/>
            </a:lvl3pPr>
            <a:lvl4pPr marL="408874" indent="0">
              <a:buNone/>
              <a:defRPr sz="477" b="1"/>
            </a:lvl4pPr>
            <a:lvl5pPr marL="545165" indent="0">
              <a:buNone/>
              <a:defRPr sz="477" b="1"/>
            </a:lvl5pPr>
            <a:lvl6pPr marL="681457" indent="0">
              <a:buNone/>
              <a:defRPr sz="477" b="1"/>
            </a:lvl6pPr>
            <a:lvl7pPr marL="817748" indent="0">
              <a:buNone/>
              <a:defRPr sz="477" b="1"/>
            </a:lvl7pPr>
            <a:lvl8pPr marL="954039" indent="0">
              <a:buNone/>
              <a:defRPr sz="477" b="1"/>
            </a:lvl8pPr>
            <a:lvl9pPr marL="1090331" indent="0">
              <a:buNone/>
              <a:defRPr sz="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9905" y="1984344"/>
            <a:ext cx="1158794" cy="29186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07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7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434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362162"/>
            <a:ext cx="879121" cy="1267566"/>
          </a:xfrm>
        </p:spPr>
        <p:txBody>
          <a:bodyPr anchor="b"/>
          <a:lstStyle>
            <a:lvl1pPr>
              <a:defRPr sz="9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794" y="782170"/>
            <a:ext cx="1379905" cy="3860543"/>
          </a:xfrm>
        </p:spPr>
        <p:txBody>
          <a:bodyPr/>
          <a:lstStyle>
            <a:lvl1pPr>
              <a:defRPr sz="954"/>
            </a:lvl1pPr>
            <a:lvl2pPr>
              <a:defRPr sz="835"/>
            </a:lvl2pPr>
            <a:lvl3pPr>
              <a:defRPr sz="715"/>
            </a:lvl3pPr>
            <a:lvl4pPr>
              <a:defRPr sz="596"/>
            </a:lvl4pPr>
            <a:lvl5pPr>
              <a:defRPr sz="596"/>
            </a:lvl5pPr>
            <a:lvl6pPr>
              <a:defRPr sz="596"/>
            </a:lvl6pPr>
            <a:lvl7pPr>
              <a:defRPr sz="596"/>
            </a:lvl7pPr>
            <a:lvl8pPr>
              <a:defRPr sz="596"/>
            </a:lvl8pPr>
            <a:lvl9pPr>
              <a:defRPr sz="59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750" y="1629727"/>
            <a:ext cx="879121" cy="3019272"/>
          </a:xfrm>
        </p:spPr>
        <p:txBody>
          <a:bodyPr/>
          <a:lstStyle>
            <a:lvl1pPr marL="0" indent="0">
              <a:buNone/>
              <a:defRPr sz="477"/>
            </a:lvl1pPr>
            <a:lvl2pPr marL="136291" indent="0">
              <a:buNone/>
              <a:defRPr sz="417"/>
            </a:lvl2pPr>
            <a:lvl3pPr marL="272583" indent="0">
              <a:buNone/>
              <a:defRPr sz="358"/>
            </a:lvl3pPr>
            <a:lvl4pPr marL="408874" indent="0">
              <a:buNone/>
              <a:defRPr sz="298"/>
            </a:lvl4pPr>
            <a:lvl5pPr marL="545165" indent="0">
              <a:buNone/>
              <a:defRPr sz="298"/>
            </a:lvl5pPr>
            <a:lvl6pPr marL="681457" indent="0">
              <a:buNone/>
              <a:defRPr sz="298"/>
            </a:lvl6pPr>
            <a:lvl7pPr marL="817748" indent="0">
              <a:buNone/>
              <a:defRPr sz="298"/>
            </a:lvl7pPr>
            <a:lvl8pPr marL="954039" indent="0">
              <a:buNone/>
              <a:defRPr sz="298"/>
            </a:lvl8pPr>
            <a:lvl9pPr marL="1090331" indent="0">
              <a:buNone/>
              <a:defRPr sz="29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422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362162"/>
            <a:ext cx="879121" cy="1267566"/>
          </a:xfrm>
        </p:spPr>
        <p:txBody>
          <a:bodyPr anchor="b"/>
          <a:lstStyle>
            <a:lvl1pPr>
              <a:defRPr sz="9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8794" y="782170"/>
            <a:ext cx="1379905" cy="3860543"/>
          </a:xfrm>
        </p:spPr>
        <p:txBody>
          <a:bodyPr anchor="t"/>
          <a:lstStyle>
            <a:lvl1pPr marL="0" indent="0">
              <a:buNone/>
              <a:defRPr sz="954"/>
            </a:lvl1pPr>
            <a:lvl2pPr marL="136291" indent="0">
              <a:buNone/>
              <a:defRPr sz="835"/>
            </a:lvl2pPr>
            <a:lvl3pPr marL="272583" indent="0">
              <a:buNone/>
              <a:defRPr sz="715"/>
            </a:lvl3pPr>
            <a:lvl4pPr marL="408874" indent="0">
              <a:buNone/>
              <a:defRPr sz="596"/>
            </a:lvl4pPr>
            <a:lvl5pPr marL="545165" indent="0">
              <a:buNone/>
              <a:defRPr sz="596"/>
            </a:lvl5pPr>
            <a:lvl6pPr marL="681457" indent="0">
              <a:buNone/>
              <a:defRPr sz="596"/>
            </a:lvl6pPr>
            <a:lvl7pPr marL="817748" indent="0">
              <a:buNone/>
              <a:defRPr sz="596"/>
            </a:lvl7pPr>
            <a:lvl8pPr marL="954039" indent="0">
              <a:buNone/>
              <a:defRPr sz="596"/>
            </a:lvl8pPr>
            <a:lvl9pPr marL="1090331" indent="0">
              <a:buNone/>
              <a:defRPr sz="59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750" y="1629727"/>
            <a:ext cx="879121" cy="3019272"/>
          </a:xfrm>
        </p:spPr>
        <p:txBody>
          <a:bodyPr/>
          <a:lstStyle>
            <a:lvl1pPr marL="0" indent="0">
              <a:buNone/>
              <a:defRPr sz="477"/>
            </a:lvl1pPr>
            <a:lvl2pPr marL="136291" indent="0">
              <a:buNone/>
              <a:defRPr sz="417"/>
            </a:lvl2pPr>
            <a:lvl3pPr marL="272583" indent="0">
              <a:buNone/>
              <a:defRPr sz="358"/>
            </a:lvl3pPr>
            <a:lvl4pPr marL="408874" indent="0">
              <a:buNone/>
              <a:defRPr sz="298"/>
            </a:lvl4pPr>
            <a:lvl5pPr marL="545165" indent="0">
              <a:buNone/>
              <a:defRPr sz="298"/>
            </a:lvl5pPr>
            <a:lvl6pPr marL="681457" indent="0">
              <a:buNone/>
              <a:defRPr sz="298"/>
            </a:lvl6pPr>
            <a:lvl7pPr marL="817748" indent="0">
              <a:buNone/>
              <a:defRPr sz="298"/>
            </a:lvl7pPr>
            <a:lvl8pPr marL="954039" indent="0">
              <a:buNone/>
              <a:defRPr sz="298"/>
            </a:lvl8pPr>
            <a:lvl9pPr marL="1090331" indent="0">
              <a:buNone/>
              <a:defRPr sz="29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33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395" y="289227"/>
            <a:ext cx="2350949" cy="105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95" y="1446132"/>
            <a:ext cx="2350949" cy="344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395" y="5035055"/>
            <a:ext cx="613291" cy="28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7C2E-DC1E-E84B-938E-59680F6C156D}" type="datetimeFigureOut">
              <a:rPr kumimoji="1" lang="zh-TW" altLang="en-US" smtClean="0"/>
              <a:t>2021/6/20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901" y="5035055"/>
            <a:ext cx="919937" cy="28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5052" y="5035055"/>
            <a:ext cx="613291" cy="28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C665-F324-AA4B-960A-20B7882EDFA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26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272583" rtl="0" eaLnBrk="1" latinLnBrk="0" hangingPunct="1">
        <a:lnSpc>
          <a:spcPct val="90000"/>
        </a:lnSpc>
        <a:spcBef>
          <a:spcPct val="0"/>
        </a:spcBef>
        <a:buNone/>
        <a:defRPr sz="13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146" indent="-68146" algn="l" defTabSz="272583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835" kern="1200">
          <a:solidFill>
            <a:schemeClr val="tx1"/>
          </a:solidFill>
          <a:latin typeface="+mn-lt"/>
          <a:ea typeface="+mn-ea"/>
          <a:cs typeface="+mn-cs"/>
        </a:defRPr>
      </a:lvl1pPr>
      <a:lvl2pPr marL="204437" indent="-68146" algn="l" defTabSz="272583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715" kern="1200">
          <a:solidFill>
            <a:schemeClr val="tx1"/>
          </a:solidFill>
          <a:latin typeface="+mn-lt"/>
          <a:ea typeface="+mn-ea"/>
          <a:cs typeface="+mn-cs"/>
        </a:defRPr>
      </a:lvl2pPr>
      <a:lvl3pPr marL="340728" indent="-68146" algn="l" defTabSz="272583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3pPr>
      <a:lvl4pPr marL="477020" indent="-68146" algn="l" defTabSz="272583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4pPr>
      <a:lvl5pPr marL="613311" indent="-68146" algn="l" defTabSz="272583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5pPr>
      <a:lvl6pPr marL="749602" indent="-68146" algn="l" defTabSz="272583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6pPr>
      <a:lvl7pPr marL="885894" indent="-68146" algn="l" defTabSz="272583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7pPr>
      <a:lvl8pPr marL="1022185" indent="-68146" algn="l" defTabSz="272583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8pPr>
      <a:lvl9pPr marL="1158476" indent="-68146" algn="l" defTabSz="272583" rtl="0" eaLnBrk="1" latinLnBrk="0" hangingPunct="1">
        <a:lnSpc>
          <a:spcPct val="90000"/>
        </a:lnSpc>
        <a:spcBef>
          <a:spcPts val="149"/>
        </a:spcBef>
        <a:buFont typeface="Arial" panose="020B0604020202020204" pitchFamily="34" charset="0"/>
        <a:buChar char="•"/>
        <a:defRPr sz="5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1pPr>
      <a:lvl2pPr marL="136291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2pPr>
      <a:lvl3pPr marL="272583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3pPr>
      <a:lvl4pPr marL="408874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4pPr>
      <a:lvl5pPr marL="545165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5pPr>
      <a:lvl6pPr marL="681457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6pPr>
      <a:lvl7pPr marL="817748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7pPr>
      <a:lvl8pPr marL="954039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8pPr>
      <a:lvl9pPr marL="1090331" algn="l" defTabSz="272583" rtl="0" eaLnBrk="1" latinLnBrk="0" hangingPunct="1">
        <a:defRPr sz="5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" Target="slide6.xml"/><Relationship Id="rId18" Type="http://schemas.openxmlformats.org/officeDocument/2006/relationships/customXml" Target="../ink/ink1.xml"/><Relationship Id="rId26" Type="http://schemas.openxmlformats.org/officeDocument/2006/relationships/customXml" Target="../ink/ink5.xml"/><Relationship Id="rId3" Type="http://schemas.openxmlformats.org/officeDocument/2006/relationships/slide" Target="slide3.xml"/><Relationship Id="rId21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customXml" Target="../ink/ink2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4.xml"/><Relationship Id="rId24" Type="http://schemas.openxmlformats.org/officeDocument/2006/relationships/customXml" Target="../ink/ink4.xml"/><Relationship Id="rId32" Type="http://schemas.openxmlformats.org/officeDocument/2006/relationships/customXml" Target="../ink/ink8.xml"/><Relationship Id="rId5" Type="http://schemas.openxmlformats.org/officeDocument/2006/relationships/slide" Target="slide7.xml"/><Relationship Id="rId15" Type="http://schemas.openxmlformats.org/officeDocument/2006/relationships/slide" Target="slide2.xml"/><Relationship Id="rId23" Type="http://schemas.openxmlformats.org/officeDocument/2006/relationships/image" Target="../media/image12.png"/><Relationship Id="rId28" Type="http://schemas.openxmlformats.org/officeDocument/2006/relationships/customXml" Target="../ink/ink6.xml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slide" Target="slide5.xml"/><Relationship Id="rId14" Type="http://schemas.openxmlformats.org/officeDocument/2006/relationships/image" Target="../media/image7.png"/><Relationship Id="rId22" Type="http://schemas.openxmlformats.org/officeDocument/2006/relationships/customXml" Target="../ink/ink3.xml"/><Relationship Id="rId27" Type="http://schemas.openxmlformats.org/officeDocument/2006/relationships/image" Target="../media/image14.png"/><Relationship Id="rId30" Type="http://schemas.openxmlformats.org/officeDocument/2006/relationships/customXml" Target="../ink/ink7.xml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slide" Target="slide7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6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21.png"/><Relationship Id="rId28" Type="http://schemas.openxmlformats.org/officeDocument/2006/relationships/customXml" Target="../ink/ink14.xml"/><Relationship Id="rId10" Type="http://schemas.openxmlformats.org/officeDocument/2006/relationships/slide" Target="slide6.xml"/><Relationship Id="rId19" Type="http://schemas.openxmlformats.org/officeDocument/2006/relationships/image" Target="../media/image19.png"/><Relationship Id="rId31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slide" Target="slide1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customXml" Target="../ink/ink18.xml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slide" Target="slide7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24" Type="http://schemas.openxmlformats.org/officeDocument/2006/relationships/customXml" Target="../ink/ink21.xml"/><Relationship Id="rId32" Type="http://schemas.openxmlformats.org/officeDocument/2006/relationships/customXml" Target="../ink/ink24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21.png"/><Relationship Id="rId28" Type="http://schemas.openxmlformats.org/officeDocument/2006/relationships/customXml" Target="../ink/ink22.xml"/><Relationship Id="rId10" Type="http://schemas.openxmlformats.org/officeDocument/2006/relationships/slide" Target="slide6.xml"/><Relationship Id="rId19" Type="http://schemas.openxmlformats.org/officeDocument/2006/relationships/image" Target="../media/image19.png"/><Relationship Id="rId31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slide" Target="slide1.xml"/><Relationship Id="rId22" Type="http://schemas.openxmlformats.org/officeDocument/2006/relationships/customXml" Target="../ink/ink20.xml"/><Relationship Id="rId27" Type="http://schemas.openxmlformats.org/officeDocument/2006/relationships/image" Target="../media/image14.png"/><Relationship Id="rId30" Type="http://schemas.openxmlformats.org/officeDocument/2006/relationships/customXml" Target="../ink/ink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customXml" Target="../ink/ink26.xml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17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slide" Target="slide7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24" Type="http://schemas.openxmlformats.org/officeDocument/2006/relationships/customXml" Target="../ink/ink29.xml"/><Relationship Id="rId32" Type="http://schemas.openxmlformats.org/officeDocument/2006/relationships/customXml" Target="../ink/ink32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21.png"/><Relationship Id="rId28" Type="http://schemas.openxmlformats.org/officeDocument/2006/relationships/customXml" Target="../ink/ink30.xml"/><Relationship Id="rId10" Type="http://schemas.openxmlformats.org/officeDocument/2006/relationships/slide" Target="slide6.xml"/><Relationship Id="rId19" Type="http://schemas.openxmlformats.org/officeDocument/2006/relationships/image" Target="../media/image19.png"/><Relationship Id="rId31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slide" Target="slide1.xml"/><Relationship Id="rId22" Type="http://schemas.openxmlformats.org/officeDocument/2006/relationships/customXml" Target="../ink/ink28.xml"/><Relationship Id="rId27" Type="http://schemas.openxmlformats.org/officeDocument/2006/relationships/image" Target="../media/image14.png"/><Relationship Id="rId30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手繪多邊形 41">
            <a:extLst>
              <a:ext uri="{FF2B5EF4-FFF2-40B4-BE49-F238E27FC236}">
                <a16:creationId xmlns:a16="http://schemas.microsoft.com/office/drawing/2014/main" id="{00053038-B52C-2742-A29E-267336184E9E}"/>
              </a:ext>
            </a:extLst>
          </p:cNvPr>
          <p:cNvSpPr/>
          <p:nvPr/>
        </p:nvSpPr>
        <p:spPr>
          <a:xfrm>
            <a:off x="-4855" y="4793383"/>
            <a:ext cx="2730594" cy="722182"/>
          </a:xfrm>
          <a:custGeom>
            <a:avLst/>
            <a:gdLst>
              <a:gd name="connsiteX0" fmla="*/ 1359912 w 2730594"/>
              <a:gd name="connsiteY0" fmla="*/ 0 h 722182"/>
              <a:gd name="connsiteX1" fmla="*/ 1821303 w 2730594"/>
              <a:gd name="connsiteY1" fmla="*/ 220538 h 722182"/>
              <a:gd name="connsiteX2" fmla="*/ 1831936 w 2730594"/>
              <a:gd name="connsiteY2" fmla="*/ 258515 h 722182"/>
              <a:gd name="connsiteX3" fmla="*/ 2730594 w 2730594"/>
              <a:gd name="connsiteY3" fmla="*/ 258515 h 722182"/>
              <a:gd name="connsiteX4" fmla="*/ 2730594 w 2730594"/>
              <a:gd name="connsiteY4" fmla="*/ 639042 h 722182"/>
              <a:gd name="connsiteX5" fmla="*/ 1675970 w 2730594"/>
              <a:gd name="connsiteY5" fmla="*/ 639042 h 722182"/>
              <a:gd name="connsiteX6" fmla="*/ 1639882 w 2730594"/>
              <a:gd name="connsiteY6" fmla="*/ 660514 h 722182"/>
              <a:gd name="connsiteX7" fmla="*/ 1359912 w 2730594"/>
              <a:gd name="connsiteY7" fmla="*/ 722182 h 722182"/>
              <a:gd name="connsiteX8" fmla="*/ 1079943 w 2730594"/>
              <a:gd name="connsiteY8" fmla="*/ 660514 h 722182"/>
              <a:gd name="connsiteX9" fmla="*/ 1043855 w 2730594"/>
              <a:gd name="connsiteY9" fmla="*/ 639042 h 722182"/>
              <a:gd name="connsiteX10" fmla="*/ 0 w 2730594"/>
              <a:gd name="connsiteY10" fmla="*/ 639042 h 722182"/>
              <a:gd name="connsiteX11" fmla="*/ 0 w 2730594"/>
              <a:gd name="connsiteY11" fmla="*/ 258515 h 722182"/>
              <a:gd name="connsiteX12" fmla="*/ 887888 w 2730594"/>
              <a:gd name="connsiteY12" fmla="*/ 258515 h 722182"/>
              <a:gd name="connsiteX13" fmla="*/ 898521 w 2730594"/>
              <a:gd name="connsiteY13" fmla="*/ 220538 h 722182"/>
              <a:gd name="connsiteX14" fmla="*/ 1359912 w 2730594"/>
              <a:gd name="connsiteY14" fmla="*/ 0 h 72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0594" h="722182">
                <a:moveTo>
                  <a:pt x="1359912" y="0"/>
                </a:moveTo>
                <a:cubicBezTo>
                  <a:pt x="1567326" y="0"/>
                  <a:pt x="1745286" y="90937"/>
                  <a:pt x="1821303" y="220538"/>
                </a:cubicBezTo>
                <a:lnTo>
                  <a:pt x="1831936" y="258515"/>
                </a:lnTo>
                <a:lnTo>
                  <a:pt x="2730594" y="258515"/>
                </a:lnTo>
                <a:lnTo>
                  <a:pt x="2730594" y="639042"/>
                </a:lnTo>
                <a:lnTo>
                  <a:pt x="1675970" y="639042"/>
                </a:lnTo>
                <a:lnTo>
                  <a:pt x="1639882" y="660514"/>
                </a:lnTo>
                <a:cubicBezTo>
                  <a:pt x="1559963" y="699448"/>
                  <a:pt x="1463619" y="722182"/>
                  <a:pt x="1359912" y="722182"/>
                </a:cubicBezTo>
                <a:cubicBezTo>
                  <a:pt x="1256205" y="722182"/>
                  <a:pt x="1159862" y="699448"/>
                  <a:pt x="1079943" y="660514"/>
                </a:cubicBezTo>
                <a:lnTo>
                  <a:pt x="1043855" y="639042"/>
                </a:lnTo>
                <a:lnTo>
                  <a:pt x="0" y="639042"/>
                </a:lnTo>
                <a:lnTo>
                  <a:pt x="0" y="258515"/>
                </a:lnTo>
                <a:lnTo>
                  <a:pt x="887888" y="258515"/>
                </a:lnTo>
                <a:lnTo>
                  <a:pt x="898521" y="220538"/>
                </a:lnTo>
                <a:cubicBezTo>
                  <a:pt x="974538" y="90937"/>
                  <a:pt x="1152498" y="0"/>
                  <a:pt x="1359912" y="0"/>
                </a:cubicBezTo>
                <a:close/>
              </a:path>
            </a:pathLst>
          </a:custGeom>
          <a:solidFill>
            <a:schemeClr val="accent6">
              <a:alpha val="2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D40A97-1615-A740-B4BD-22F941CF20AC}"/>
              </a:ext>
            </a:extLst>
          </p:cNvPr>
          <p:cNvSpPr txBox="1"/>
          <p:nvPr/>
        </p:nvSpPr>
        <p:spPr>
          <a:xfrm>
            <a:off x="283145" y="558176"/>
            <a:ext cx="1585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簡君哲 </a:t>
            </a:r>
            <a:r>
              <a:rPr kumimoji="1" lang="zh-TW" altLang="en-US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百岳高手</a:t>
            </a:r>
            <a:r>
              <a:rPr kumimoji="1" lang="en-US" altLang="zh-TW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6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🌋</a:t>
            </a:r>
            <a:endParaRPr kumimoji="1" lang="en-US" altLang="zh-TW" sz="600" b="1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攻上山頂的那一剎那，會有另一種不同的心情，是一種如釋重負的感覺。我現在學會在山頂上停留一下子，在這離老天爺最近的地方，閉起眼睛看能不能聽見老天爺的心跳，打開耳朵聽聽老天爺有沒有給我們支字片語，打開眼睛看看山下的風景，嘗試著以最接近老天爺的高度，來看看老天爺祂平常是怎麼看世界的，試著跟祂老人家融為一體！ </a:t>
            </a:r>
            <a:r>
              <a:rPr kumimoji="1" lang="en-US" altLang="zh-TW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 </a:t>
            </a:r>
            <a:r>
              <a:rPr kumimoji="1" lang="zh-TW" altLang="en-US" sz="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 action="ppaction://hlinksldjump"/>
              </a:rPr>
              <a:t>展開看全部</a:t>
            </a:r>
            <a:endParaRPr kumimoji="1" lang="zh-TW" altLang="en-US" sz="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EE9A56-1434-654F-8EDE-E3776AD11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877" y="647071"/>
            <a:ext cx="429132" cy="4291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E2724C-7718-D248-95A4-A0CE6BF64A50}"/>
              </a:ext>
            </a:extLst>
          </p:cNvPr>
          <p:cNvSpPr/>
          <p:nvPr/>
        </p:nvSpPr>
        <p:spPr>
          <a:xfrm>
            <a:off x="0" y="0"/>
            <a:ext cx="2725738" cy="2038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3" name="圖片 12">
            <a:hlinkClick r:id="rId5" action="ppaction://hlinksldjump"/>
            <a:extLst>
              <a:ext uri="{FF2B5EF4-FFF2-40B4-BE49-F238E27FC236}">
                <a16:creationId xmlns:a16="http://schemas.microsoft.com/office/drawing/2014/main" id="{885E9DCC-BEDC-4B4C-A12D-69BB576C1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7240" y="23646"/>
            <a:ext cx="156519" cy="156519"/>
          </a:xfrm>
          <a:prstGeom prst="rect">
            <a:avLst/>
          </a:prstGeom>
        </p:spPr>
      </p:pic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372E6C9D-B4A8-EE42-8BD0-786C0019E787}"/>
              </a:ext>
            </a:extLst>
          </p:cNvPr>
          <p:cNvSpPr/>
          <p:nvPr/>
        </p:nvSpPr>
        <p:spPr>
          <a:xfrm>
            <a:off x="31979" y="23646"/>
            <a:ext cx="255638" cy="132736"/>
          </a:xfrm>
          <a:custGeom>
            <a:avLst/>
            <a:gdLst>
              <a:gd name="connsiteX0" fmla="*/ 142224 w 1399727"/>
              <a:gd name="connsiteY0" fmla="*/ 732496 h 919317"/>
              <a:gd name="connsiteX1" fmla="*/ 1257503 w 1399727"/>
              <a:gd name="connsiteY1" fmla="*/ 732496 h 919317"/>
              <a:gd name="connsiteX2" fmla="*/ 1399727 w 1399727"/>
              <a:gd name="connsiteY2" fmla="*/ 919317 h 919317"/>
              <a:gd name="connsiteX3" fmla="*/ 0 w 1399727"/>
              <a:gd name="connsiteY3" fmla="*/ 919317 h 919317"/>
              <a:gd name="connsiteX4" fmla="*/ 411688 w 1399727"/>
              <a:gd name="connsiteY4" fmla="*/ 378538 h 919317"/>
              <a:gd name="connsiteX5" fmla="*/ 988040 w 1399727"/>
              <a:gd name="connsiteY5" fmla="*/ 378538 h 919317"/>
              <a:gd name="connsiteX6" fmla="*/ 1107803 w 1399727"/>
              <a:gd name="connsiteY6" fmla="*/ 535855 h 919317"/>
              <a:gd name="connsiteX7" fmla="*/ 291925 w 1399727"/>
              <a:gd name="connsiteY7" fmla="*/ 535855 h 919317"/>
              <a:gd name="connsiteX8" fmla="*/ 699864 w 1399727"/>
              <a:gd name="connsiteY8" fmla="*/ 0 h 919317"/>
              <a:gd name="connsiteX9" fmla="*/ 838340 w 1399727"/>
              <a:gd name="connsiteY9" fmla="*/ 181897 h 919317"/>
              <a:gd name="connsiteX10" fmla="*/ 561388 w 1399727"/>
              <a:gd name="connsiteY10" fmla="*/ 181897 h 9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9727" h="919317">
                <a:moveTo>
                  <a:pt x="142224" y="732496"/>
                </a:moveTo>
                <a:lnTo>
                  <a:pt x="1257503" y="732496"/>
                </a:lnTo>
                <a:lnTo>
                  <a:pt x="1399727" y="919317"/>
                </a:lnTo>
                <a:lnTo>
                  <a:pt x="0" y="919317"/>
                </a:lnTo>
                <a:close/>
                <a:moveTo>
                  <a:pt x="411688" y="378538"/>
                </a:moveTo>
                <a:lnTo>
                  <a:pt x="988040" y="378538"/>
                </a:lnTo>
                <a:lnTo>
                  <a:pt x="1107803" y="535855"/>
                </a:lnTo>
                <a:lnTo>
                  <a:pt x="291925" y="535855"/>
                </a:lnTo>
                <a:close/>
                <a:moveTo>
                  <a:pt x="699864" y="0"/>
                </a:moveTo>
                <a:lnTo>
                  <a:pt x="838340" y="181897"/>
                </a:lnTo>
                <a:lnTo>
                  <a:pt x="561388" y="18189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262E2514-29B3-BA43-A3DF-B4E080185F7A}"/>
              </a:ext>
            </a:extLst>
          </p:cNvPr>
          <p:cNvSpPr/>
          <p:nvPr/>
        </p:nvSpPr>
        <p:spPr>
          <a:xfrm>
            <a:off x="485108" y="28636"/>
            <a:ext cx="1755521" cy="15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5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搜尋：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BD6DDD0-867E-FB43-8060-E03502043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682" y="5327310"/>
            <a:ext cx="0" cy="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49B5DF8-0A30-A64B-906C-89DAB203B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2332" y="5470960"/>
            <a:ext cx="12700" cy="12700"/>
          </a:xfrm>
          <a:prstGeom prst="rect">
            <a:avLst/>
          </a:prstGeom>
        </p:spPr>
      </p:pic>
      <p:pic>
        <p:nvPicPr>
          <p:cNvPr id="23" name="圖片 22">
            <a:hlinkClick r:id="rId9" action="ppaction://hlinksldjump"/>
            <a:extLst>
              <a:ext uri="{FF2B5EF4-FFF2-40B4-BE49-F238E27FC236}">
                <a16:creationId xmlns:a16="http://schemas.microsoft.com/office/drawing/2014/main" id="{8364CC30-4DA2-5742-8767-8466B4E297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191" y="5082256"/>
            <a:ext cx="288000" cy="2880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1FA9D095-3168-D642-A453-3F09BAAF8CA9}"/>
              </a:ext>
            </a:extLst>
          </p:cNvPr>
          <p:cNvSpPr txBox="1"/>
          <p:nvPr/>
        </p:nvSpPr>
        <p:spPr>
          <a:xfrm>
            <a:off x="366372" y="5300819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Shopping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5" name="圖片 24">
            <a:hlinkClick r:id="rId11" action="ppaction://hlinksldjump"/>
            <a:extLst>
              <a:ext uri="{FF2B5EF4-FFF2-40B4-BE49-F238E27FC236}">
                <a16:creationId xmlns:a16="http://schemas.microsoft.com/office/drawing/2014/main" id="{4F61CEAE-4D1E-A945-9C68-BCECFB01E0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5155" y="5067179"/>
            <a:ext cx="288000" cy="2880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F6CC61A-DDAA-CB44-9A49-A827E6E7E1DC}"/>
              </a:ext>
            </a:extLst>
          </p:cNvPr>
          <p:cNvSpPr txBox="1"/>
          <p:nvPr/>
        </p:nvSpPr>
        <p:spPr>
          <a:xfrm>
            <a:off x="1935793" y="5306582"/>
            <a:ext cx="3573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0" name="圖片 19">
            <a:hlinkClick r:id="rId13" action="ppaction://hlinksldjump"/>
            <a:extLst>
              <a:ext uri="{FF2B5EF4-FFF2-40B4-BE49-F238E27FC236}">
                <a16:creationId xmlns:a16="http://schemas.microsoft.com/office/drawing/2014/main" id="{3F2DB22E-5B19-FB4D-93A8-35AB279B84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9454" y="5061610"/>
            <a:ext cx="288000" cy="2880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9501792-DCDB-CD42-A5F5-13665A6F1C42}"/>
              </a:ext>
            </a:extLst>
          </p:cNvPr>
          <p:cNvSpPr txBox="1"/>
          <p:nvPr/>
        </p:nvSpPr>
        <p:spPr>
          <a:xfrm>
            <a:off x="2373150" y="5311395"/>
            <a:ext cx="320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Plan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0" name="圖片 29">
            <a:hlinkClick r:id="rId15" action="ppaction://hlinksldjump"/>
            <a:extLst>
              <a:ext uri="{FF2B5EF4-FFF2-40B4-BE49-F238E27FC236}">
                <a16:creationId xmlns:a16="http://schemas.microsoft.com/office/drawing/2014/main" id="{ACCAD867-55F1-824D-BC1C-09FF234B30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260" y="5061610"/>
            <a:ext cx="288000" cy="2880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AB5A221E-2D60-8442-BA0B-E7D493A8A06F}"/>
              </a:ext>
            </a:extLst>
          </p:cNvPr>
          <p:cNvSpPr txBox="1"/>
          <p:nvPr/>
        </p:nvSpPr>
        <p:spPr>
          <a:xfrm>
            <a:off x="-63559" y="5318463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遇難幫手</a:t>
            </a:r>
          </a:p>
        </p:txBody>
      </p:sp>
      <p:pic>
        <p:nvPicPr>
          <p:cNvPr id="39" name="圖片 38">
            <a:hlinkClick r:id="rId15" action="ppaction://hlinksldjump"/>
            <a:extLst>
              <a:ext uri="{FF2B5EF4-FFF2-40B4-BE49-F238E27FC236}">
                <a16:creationId xmlns:a16="http://schemas.microsoft.com/office/drawing/2014/main" id="{682DFBE3-413D-F44A-B16F-4056B8BCBB97}"/>
              </a:ext>
            </a:extLst>
          </p:cNvPr>
          <p:cNvPicPr>
            <a:picLocks noChangeAspect="1"/>
          </p:cNvPicPr>
          <p:nvPr/>
        </p:nvPicPr>
        <p:blipFill>
          <a:blip r:embed="rId17">
            <a:grayscl/>
          </a:blip>
          <a:stretch>
            <a:fillRect/>
          </a:stretch>
        </p:blipFill>
        <p:spPr>
          <a:xfrm>
            <a:off x="940248" y="4649841"/>
            <a:ext cx="792610" cy="792610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13F69F20-C773-7842-9246-CA2016734A7C}"/>
              </a:ext>
            </a:extLst>
          </p:cNvPr>
          <p:cNvSpPr txBox="1"/>
          <p:nvPr/>
        </p:nvSpPr>
        <p:spPr>
          <a:xfrm>
            <a:off x="1056351" y="5221886"/>
            <a:ext cx="61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山神的能量</a:t>
            </a:r>
            <a:endParaRPr kumimoji="1" lang="en-US" altLang="zh-TW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20%</a:t>
            </a:r>
            <a:endParaRPr kumimoji="1" lang="zh-TW" altLang="en-US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7B3332DC-5544-884A-9E99-CCEDC6E524AA}"/>
                  </a:ext>
                </a:extLst>
              </p14:cNvPr>
              <p14:cNvContentPartPr/>
              <p14:nvPr/>
            </p14:nvContentPartPr>
            <p14:xfrm>
              <a:off x="1245365" y="5146425"/>
              <a:ext cx="336960" cy="7056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7B3332DC-5544-884A-9E99-CCEDC6E524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1045" y="5142105"/>
                <a:ext cx="345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F96AB6A5-4337-D64B-86A0-F6ACABD84D75}"/>
                  </a:ext>
                </a:extLst>
              </p14:cNvPr>
              <p14:cNvContentPartPr/>
              <p14:nvPr/>
            </p14:nvContentPartPr>
            <p14:xfrm>
              <a:off x="1128005" y="5152905"/>
              <a:ext cx="96120" cy="2052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F96AB6A5-4337-D64B-86A0-F6ACABD84D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3685" y="5148585"/>
                <a:ext cx="104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001C425F-713E-EC4F-93ED-BD67F04BF39F}"/>
                  </a:ext>
                </a:extLst>
              </p14:cNvPr>
              <p14:cNvContentPartPr/>
              <p14:nvPr/>
            </p14:nvContentPartPr>
            <p14:xfrm>
              <a:off x="1491245" y="5165865"/>
              <a:ext cx="56520" cy="1476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001C425F-713E-EC4F-93ED-BD67F04BF3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6925" y="5161545"/>
                <a:ext cx="651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507A8828-611A-9344-B5D6-66A44277D63C}"/>
                  </a:ext>
                </a:extLst>
              </p14:cNvPr>
              <p14:cNvContentPartPr/>
              <p14:nvPr/>
            </p14:nvContentPartPr>
            <p14:xfrm>
              <a:off x="1238165" y="5158305"/>
              <a:ext cx="339480" cy="5328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507A8828-611A-9344-B5D6-66A44277D6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33845" y="5153985"/>
                <a:ext cx="3481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75B2835E-B237-7343-864F-752964A1D306}"/>
              </a:ext>
            </a:extLst>
          </p:cNvPr>
          <p:cNvGrpSpPr/>
          <p:nvPr/>
        </p:nvGrpSpPr>
        <p:grpSpPr>
          <a:xfrm>
            <a:off x="1209005" y="5163705"/>
            <a:ext cx="364680" cy="57600"/>
            <a:chOff x="1209005" y="5163705"/>
            <a:chExt cx="36468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978D2880-1038-A544-88AD-EDC5BC91B1E4}"/>
                    </a:ext>
                  </a:extLst>
                </p14:cNvPr>
                <p14:cNvContentPartPr/>
                <p14:nvPr/>
              </p14:nvContentPartPr>
              <p14:xfrm>
                <a:off x="1209005" y="5163705"/>
                <a:ext cx="349560" cy="558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978D2880-1038-A544-88AD-EDC5BC91B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4685" y="5159385"/>
                  <a:ext cx="358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D860EAD8-FF8D-6146-9200-D92B509641D1}"/>
                    </a:ext>
                  </a:extLst>
                </p14:cNvPr>
                <p14:cNvContentPartPr/>
                <p14:nvPr/>
              </p14:nvContentPartPr>
              <p14:xfrm>
                <a:off x="1529765" y="5216625"/>
                <a:ext cx="43920" cy="36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D860EAD8-FF8D-6146-9200-D92B509641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5445" y="5212305"/>
                  <a:ext cx="52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0CDA924A-1057-C945-8893-45650C991129}"/>
                    </a:ext>
                  </a:extLst>
                </p14:cNvPr>
                <p14:cNvContentPartPr/>
                <p14:nvPr/>
              </p14:nvContentPartPr>
              <p14:xfrm>
                <a:off x="1218725" y="5174145"/>
                <a:ext cx="191160" cy="4716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0CDA924A-1057-C945-8893-45650C9911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4405" y="5169825"/>
                  <a:ext cx="19980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筆跡 54">
                <a:extLst>
                  <a:ext uri="{FF2B5EF4-FFF2-40B4-BE49-F238E27FC236}">
                    <a16:creationId xmlns:a16="http://schemas.microsoft.com/office/drawing/2014/main" id="{24D019C4-78A7-9A43-84A9-15A42EF64FBD}"/>
                  </a:ext>
                </a:extLst>
              </p14:cNvPr>
              <p14:cNvContentPartPr/>
              <p14:nvPr/>
            </p14:nvContentPartPr>
            <p14:xfrm>
              <a:off x="1098845" y="5161545"/>
              <a:ext cx="117720" cy="56880"/>
            </p14:xfrm>
          </p:contentPart>
        </mc:Choice>
        <mc:Fallback xmlns="">
          <p:pic>
            <p:nvPicPr>
              <p:cNvPr id="55" name="筆跡 54">
                <a:extLst>
                  <a:ext uri="{FF2B5EF4-FFF2-40B4-BE49-F238E27FC236}">
                    <a16:creationId xmlns:a16="http://schemas.microsoft.com/office/drawing/2014/main" id="{24D019C4-78A7-9A43-84A9-15A42EF64F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4525" y="5157225"/>
                <a:ext cx="126360" cy="655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9A74F6FC-4D37-8C47-A0CD-0E77D0A402F3}"/>
              </a:ext>
            </a:extLst>
          </p:cNvPr>
          <p:cNvSpPr txBox="1"/>
          <p:nvPr/>
        </p:nvSpPr>
        <p:spPr>
          <a:xfrm>
            <a:off x="285879" y="1439877"/>
            <a:ext cx="1585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簡君哲 </a:t>
            </a:r>
            <a:r>
              <a:rPr kumimoji="1" lang="zh-TW" altLang="en-US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百岳高手</a:t>
            </a:r>
            <a:r>
              <a:rPr kumimoji="1" lang="en-US" altLang="zh-TW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6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🌋</a:t>
            </a:r>
          </a:p>
          <a:p>
            <a:r>
              <a:rPr kumimoji="1" lang="zh-TW" altLang="en-US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攻上山頂的那一剎那，會有另一種不同的心情，是一種如釋重負的感覺。我現在學會在山頂上停留一下子，在這離老天爺最近的地方，閉起眼睛看能不能聽見老天爺的心跳，打開耳朵聽聽老天爺有沒有給我們支字片語，打開眼睛看看山下的風景，嘗試著以最接近老天爺的高度，來看看老天爺祂平常是怎麼看世界的，試著跟祂老人家融為一體！ </a:t>
            </a:r>
            <a:r>
              <a:rPr kumimoji="1" lang="en-US" altLang="zh-TW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 </a:t>
            </a:r>
            <a:r>
              <a:rPr kumimoji="1" lang="zh-TW" altLang="en-US" sz="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 action="ppaction://hlinksldjump"/>
              </a:rPr>
              <a:t>展開看全部</a:t>
            </a:r>
            <a:endParaRPr kumimoji="1" lang="zh-TW" altLang="en-US" sz="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32862A6B-BA19-E649-9F24-772FD68BE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11" y="1528772"/>
            <a:ext cx="429132" cy="429132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D1459668-8BD0-1643-A121-8AA4C4BA3FAD}"/>
              </a:ext>
            </a:extLst>
          </p:cNvPr>
          <p:cNvSpPr txBox="1"/>
          <p:nvPr/>
        </p:nvSpPr>
        <p:spPr>
          <a:xfrm>
            <a:off x="283145" y="2286294"/>
            <a:ext cx="1585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簡君哲 </a:t>
            </a:r>
            <a:r>
              <a:rPr kumimoji="1" lang="zh-TW" altLang="en-US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百岳高手</a:t>
            </a:r>
            <a:r>
              <a:rPr kumimoji="1" lang="en-US" altLang="zh-TW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6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🌋</a:t>
            </a:r>
          </a:p>
          <a:p>
            <a:r>
              <a:rPr kumimoji="1" lang="zh-TW" altLang="en-US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攻上山頂的那一剎那，會有另一種不同的心情，是一種如釋重負的感覺。我現在學會在山頂上停留一下子，在這離老天爺最近的地方，閉起眼睛看能不能聽見老天爺的心跳，打開耳朵聽聽老天爺有沒有給我們支字片語，打開眼睛看看山下的風景，嘗試著以最接近老天爺的高度，來看看老天爺祂平常是怎麼看世界的，試著跟祂老人家融為一體！ </a:t>
            </a:r>
            <a:r>
              <a:rPr kumimoji="1" lang="en-US" altLang="zh-TW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 </a:t>
            </a:r>
            <a:r>
              <a:rPr kumimoji="1" lang="zh-TW" altLang="en-US" sz="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 action="ppaction://hlinksldjump"/>
              </a:rPr>
              <a:t>展開看全部</a:t>
            </a:r>
            <a:endParaRPr kumimoji="1" lang="zh-TW" altLang="en-US" sz="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2BFB5F8B-43A5-8D4A-B789-31263225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877" y="2375189"/>
            <a:ext cx="429132" cy="429132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8EBAC2E9-D95A-324A-9DCD-C2E0E3535F8C}"/>
              </a:ext>
            </a:extLst>
          </p:cNvPr>
          <p:cNvSpPr txBox="1"/>
          <p:nvPr/>
        </p:nvSpPr>
        <p:spPr>
          <a:xfrm>
            <a:off x="283145" y="3172483"/>
            <a:ext cx="1585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簡君哲 </a:t>
            </a:r>
            <a:r>
              <a:rPr kumimoji="1" lang="zh-TW" altLang="en-US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百岳高手</a:t>
            </a:r>
            <a:r>
              <a:rPr kumimoji="1" lang="en-US" altLang="zh-TW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6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🌋</a:t>
            </a:r>
          </a:p>
          <a:p>
            <a:r>
              <a:rPr kumimoji="1" lang="zh-TW" altLang="en-US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攻上山頂的那一剎那，會有另一種不同的心情，是一種如釋重負的感覺。我現在學會在山頂上停留一下子，在這離老天爺最近的地方，閉起眼睛看能不能聽見老天爺的心跳，打開耳朵聽聽老天爺有沒有給我們支字片語，打開眼睛看看山下的風景，嘗試著以最接近老天爺的高度，來看看老天爺祂平常是怎麼看世界的，試著跟祂老人家融為一體！ </a:t>
            </a:r>
            <a:r>
              <a:rPr kumimoji="1" lang="en-US" altLang="zh-TW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 </a:t>
            </a:r>
            <a:r>
              <a:rPr kumimoji="1" lang="zh-TW" altLang="en-US" sz="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 action="ppaction://hlinksldjump"/>
              </a:rPr>
              <a:t>展開看全部</a:t>
            </a:r>
            <a:endParaRPr kumimoji="1" lang="zh-TW" altLang="en-US" sz="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B7A68B96-A862-CA44-A3F1-6CF29EF6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877" y="3261378"/>
            <a:ext cx="429132" cy="429132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77A2B999-1056-2246-ADE0-176EBF1CEA38}"/>
              </a:ext>
            </a:extLst>
          </p:cNvPr>
          <p:cNvSpPr txBox="1"/>
          <p:nvPr/>
        </p:nvSpPr>
        <p:spPr>
          <a:xfrm>
            <a:off x="283145" y="4025429"/>
            <a:ext cx="1585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簡君哲 </a:t>
            </a:r>
            <a:r>
              <a:rPr kumimoji="1" lang="zh-TW" altLang="en-US" sz="600" b="1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百岳高手</a:t>
            </a:r>
            <a:r>
              <a:rPr kumimoji="1" lang="en-US" altLang="zh-TW" sz="6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🌋</a:t>
            </a:r>
          </a:p>
          <a:p>
            <a:r>
              <a:rPr kumimoji="1" lang="zh-TW" altLang="en-US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攻上山頂的那一剎那，會有另一種不同的心情，是一種如釋重負的感覺。我現在學會在山頂上停留一下子，在這離老天爺最近的地方，閉起眼睛看能不能聽見老天爺的心跳，打開耳朵聽聽老天爺有沒有給我們支字片語，打開眼睛看看山下的風景，嘗試著以最接近老天爺的高度，來看看老天爺祂平常是怎麼看世界的，試著跟祂老人家融為一體！ </a:t>
            </a:r>
            <a:r>
              <a:rPr kumimoji="1" lang="en-US" altLang="zh-TW" sz="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 </a:t>
            </a:r>
            <a:r>
              <a:rPr kumimoji="1" lang="zh-TW" altLang="en-US" sz="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 action="ppaction://hlinksldjump"/>
              </a:rPr>
              <a:t>展開看全部</a:t>
            </a:r>
            <a:endParaRPr kumimoji="1" lang="zh-TW" altLang="en-US" sz="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130BB9BE-73C3-A74F-9014-43A543DAB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877" y="4114324"/>
            <a:ext cx="429132" cy="4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6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F88A7-B7F6-6D4F-AF2E-6938CBA0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遇難幫手</a:t>
            </a:r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FD20D8E9-2E23-EB49-A584-D0C6AAF66217}"/>
              </a:ext>
            </a:extLst>
          </p:cNvPr>
          <p:cNvSpPr/>
          <p:nvPr/>
        </p:nvSpPr>
        <p:spPr>
          <a:xfrm>
            <a:off x="-4855" y="4793383"/>
            <a:ext cx="2730594" cy="722182"/>
          </a:xfrm>
          <a:custGeom>
            <a:avLst/>
            <a:gdLst>
              <a:gd name="connsiteX0" fmla="*/ 1359912 w 2730594"/>
              <a:gd name="connsiteY0" fmla="*/ 0 h 722182"/>
              <a:gd name="connsiteX1" fmla="*/ 1821303 w 2730594"/>
              <a:gd name="connsiteY1" fmla="*/ 220538 h 722182"/>
              <a:gd name="connsiteX2" fmla="*/ 1831936 w 2730594"/>
              <a:gd name="connsiteY2" fmla="*/ 258515 h 722182"/>
              <a:gd name="connsiteX3" fmla="*/ 2730594 w 2730594"/>
              <a:gd name="connsiteY3" fmla="*/ 258515 h 722182"/>
              <a:gd name="connsiteX4" fmla="*/ 2730594 w 2730594"/>
              <a:gd name="connsiteY4" fmla="*/ 639042 h 722182"/>
              <a:gd name="connsiteX5" fmla="*/ 1675970 w 2730594"/>
              <a:gd name="connsiteY5" fmla="*/ 639042 h 722182"/>
              <a:gd name="connsiteX6" fmla="*/ 1639882 w 2730594"/>
              <a:gd name="connsiteY6" fmla="*/ 660514 h 722182"/>
              <a:gd name="connsiteX7" fmla="*/ 1359912 w 2730594"/>
              <a:gd name="connsiteY7" fmla="*/ 722182 h 722182"/>
              <a:gd name="connsiteX8" fmla="*/ 1079943 w 2730594"/>
              <a:gd name="connsiteY8" fmla="*/ 660514 h 722182"/>
              <a:gd name="connsiteX9" fmla="*/ 1043855 w 2730594"/>
              <a:gd name="connsiteY9" fmla="*/ 639042 h 722182"/>
              <a:gd name="connsiteX10" fmla="*/ 0 w 2730594"/>
              <a:gd name="connsiteY10" fmla="*/ 639042 h 722182"/>
              <a:gd name="connsiteX11" fmla="*/ 0 w 2730594"/>
              <a:gd name="connsiteY11" fmla="*/ 258515 h 722182"/>
              <a:gd name="connsiteX12" fmla="*/ 887888 w 2730594"/>
              <a:gd name="connsiteY12" fmla="*/ 258515 h 722182"/>
              <a:gd name="connsiteX13" fmla="*/ 898521 w 2730594"/>
              <a:gd name="connsiteY13" fmla="*/ 220538 h 722182"/>
              <a:gd name="connsiteX14" fmla="*/ 1359912 w 2730594"/>
              <a:gd name="connsiteY14" fmla="*/ 0 h 72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0594" h="722182">
                <a:moveTo>
                  <a:pt x="1359912" y="0"/>
                </a:moveTo>
                <a:cubicBezTo>
                  <a:pt x="1567326" y="0"/>
                  <a:pt x="1745286" y="90937"/>
                  <a:pt x="1821303" y="220538"/>
                </a:cubicBezTo>
                <a:lnTo>
                  <a:pt x="1831936" y="258515"/>
                </a:lnTo>
                <a:lnTo>
                  <a:pt x="2730594" y="258515"/>
                </a:lnTo>
                <a:lnTo>
                  <a:pt x="2730594" y="639042"/>
                </a:lnTo>
                <a:lnTo>
                  <a:pt x="1675970" y="639042"/>
                </a:lnTo>
                <a:lnTo>
                  <a:pt x="1639882" y="660514"/>
                </a:lnTo>
                <a:cubicBezTo>
                  <a:pt x="1559963" y="699448"/>
                  <a:pt x="1463619" y="722182"/>
                  <a:pt x="1359912" y="722182"/>
                </a:cubicBezTo>
                <a:cubicBezTo>
                  <a:pt x="1256205" y="722182"/>
                  <a:pt x="1159862" y="699448"/>
                  <a:pt x="1079943" y="660514"/>
                </a:cubicBezTo>
                <a:lnTo>
                  <a:pt x="1043855" y="639042"/>
                </a:lnTo>
                <a:lnTo>
                  <a:pt x="0" y="639042"/>
                </a:lnTo>
                <a:lnTo>
                  <a:pt x="0" y="258515"/>
                </a:lnTo>
                <a:lnTo>
                  <a:pt x="887888" y="258515"/>
                </a:lnTo>
                <a:lnTo>
                  <a:pt x="898521" y="220538"/>
                </a:lnTo>
                <a:cubicBezTo>
                  <a:pt x="974538" y="90937"/>
                  <a:pt x="1152498" y="0"/>
                  <a:pt x="1359912" y="0"/>
                </a:cubicBezTo>
                <a:close/>
              </a:path>
            </a:pathLst>
          </a:custGeom>
          <a:solidFill>
            <a:schemeClr val="accent6">
              <a:alpha val="2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B1701B-65B6-1448-8B82-35FE0670D021}"/>
              </a:ext>
            </a:extLst>
          </p:cNvPr>
          <p:cNvSpPr/>
          <p:nvPr/>
        </p:nvSpPr>
        <p:spPr>
          <a:xfrm>
            <a:off x="0" y="0"/>
            <a:ext cx="2725738" cy="2038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6" name="圖片 5">
            <a:hlinkClick r:id="rId2" action="ppaction://hlinksldjump"/>
            <a:extLst>
              <a:ext uri="{FF2B5EF4-FFF2-40B4-BE49-F238E27FC236}">
                <a16:creationId xmlns:a16="http://schemas.microsoft.com/office/drawing/2014/main" id="{EBB93C79-9255-0548-A128-52A88AFD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40" y="23646"/>
            <a:ext cx="156519" cy="156519"/>
          </a:xfrm>
          <a:prstGeom prst="rect">
            <a:avLst/>
          </a:prstGeom>
        </p:spPr>
      </p:pic>
      <p:sp>
        <p:nvSpPr>
          <p:cNvPr id="7" name="手繪多邊形 6">
            <a:extLst>
              <a:ext uri="{FF2B5EF4-FFF2-40B4-BE49-F238E27FC236}">
                <a16:creationId xmlns:a16="http://schemas.microsoft.com/office/drawing/2014/main" id="{7942C2EB-B380-734A-933B-AB80146E3AA3}"/>
              </a:ext>
            </a:extLst>
          </p:cNvPr>
          <p:cNvSpPr/>
          <p:nvPr/>
        </p:nvSpPr>
        <p:spPr>
          <a:xfrm>
            <a:off x="31979" y="23646"/>
            <a:ext cx="255638" cy="132736"/>
          </a:xfrm>
          <a:custGeom>
            <a:avLst/>
            <a:gdLst>
              <a:gd name="connsiteX0" fmla="*/ 142224 w 1399727"/>
              <a:gd name="connsiteY0" fmla="*/ 732496 h 919317"/>
              <a:gd name="connsiteX1" fmla="*/ 1257503 w 1399727"/>
              <a:gd name="connsiteY1" fmla="*/ 732496 h 919317"/>
              <a:gd name="connsiteX2" fmla="*/ 1399727 w 1399727"/>
              <a:gd name="connsiteY2" fmla="*/ 919317 h 919317"/>
              <a:gd name="connsiteX3" fmla="*/ 0 w 1399727"/>
              <a:gd name="connsiteY3" fmla="*/ 919317 h 919317"/>
              <a:gd name="connsiteX4" fmla="*/ 411688 w 1399727"/>
              <a:gd name="connsiteY4" fmla="*/ 378538 h 919317"/>
              <a:gd name="connsiteX5" fmla="*/ 988040 w 1399727"/>
              <a:gd name="connsiteY5" fmla="*/ 378538 h 919317"/>
              <a:gd name="connsiteX6" fmla="*/ 1107803 w 1399727"/>
              <a:gd name="connsiteY6" fmla="*/ 535855 h 919317"/>
              <a:gd name="connsiteX7" fmla="*/ 291925 w 1399727"/>
              <a:gd name="connsiteY7" fmla="*/ 535855 h 919317"/>
              <a:gd name="connsiteX8" fmla="*/ 699864 w 1399727"/>
              <a:gd name="connsiteY8" fmla="*/ 0 h 919317"/>
              <a:gd name="connsiteX9" fmla="*/ 838340 w 1399727"/>
              <a:gd name="connsiteY9" fmla="*/ 181897 h 919317"/>
              <a:gd name="connsiteX10" fmla="*/ 561388 w 1399727"/>
              <a:gd name="connsiteY10" fmla="*/ 181897 h 9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9727" h="919317">
                <a:moveTo>
                  <a:pt x="142224" y="732496"/>
                </a:moveTo>
                <a:lnTo>
                  <a:pt x="1257503" y="732496"/>
                </a:lnTo>
                <a:lnTo>
                  <a:pt x="1399727" y="919317"/>
                </a:lnTo>
                <a:lnTo>
                  <a:pt x="0" y="919317"/>
                </a:lnTo>
                <a:close/>
                <a:moveTo>
                  <a:pt x="411688" y="378538"/>
                </a:moveTo>
                <a:lnTo>
                  <a:pt x="988040" y="378538"/>
                </a:lnTo>
                <a:lnTo>
                  <a:pt x="1107803" y="535855"/>
                </a:lnTo>
                <a:lnTo>
                  <a:pt x="291925" y="535855"/>
                </a:lnTo>
                <a:close/>
                <a:moveTo>
                  <a:pt x="699864" y="0"/>
                </a:moveTo>
                <a:lnTo>
                  <a:pt x="838340" y="181897"/>
                </a:lnTo>
                <a:lnTo>
                  <a:pt x="561388" y="18189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33513C01-3239-F545-8628-3A80E4A649AB}"/>
              </a:ext>
            </a:extLst>
          </p:cNvPr>
          <p:cNvSpPr/>
          <p:nvPr/>
        </p:nvSpPr>
        <p:spPr>
          <a:xfrm>
            <a:off x="485108" y="28636"/>
            <a:ext cx="1755521" cy="15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5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搜尋：</a:t>
            </a:r>
          </a:p>
        </p:txBody>
      </p:sp>
      <p:pic>
        <p:nvPicPr>
          <p:cNvPr id="11" name="圖片 10">
            <a:hlinkClick r:id="rId4" action="ppaction://hlinksldjump"/>
            <a:extLst>
              <a:ext uri="{FF2B5EF4-FFF2-40B4-BE49-F238E27FC236}">
                <a16:creationId xmlns:a16="http://schemas.microsoft.com/office/drawing/2014/main" id="{BB3BE030-039B-1A42-A55F-C2EF1D96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91" y="5082256"/>
            <a:ext cx="288000" cy="28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568568-7C75-4D47-A216-2465062C2CAB}"/>
              </a:ext>
            </a:extLst>
          </p:cNvPr>
          <p:cNvSpPr txBox="1"/>
          <p:nvPr/>
        </p:nvSpPr>
        <p:spPr>
          <a:xfrm>
            <a:off x="366372" y="5300819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Shopping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3" name="圖片 12">
            <a:hlinkClick r:id="rId6" action="ppaction://hlinksldjump"/>
            <a:extLst>
              <a:ext uri="{FF2B5EF4-FFF2-40B4-BE49-F238E27FC236}">
                <a16:creationId xmlns:a16="http://schemas.microsoft.com/office/drawing/2014/main" id="{F640F574-BEF9-5147-9000-EADF10AB3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155" y="5067179"/>
            <a:ext cx="288000" cy="28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6978C6-A8AC-4E43-BFA6-1015C4423672}"/>
              </a:ext>
            </a:extLst>
          </p:cNvPr>
          <p:cNvSpPr txBox="1"/>
          <p:nvPr/>
        </p:nvSpPr>
        <p:spPr>
          <a:xfrm>
            <a:off x="1935793" y="5306582"/>
            <a:ext cx="3573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圖片 14">
            <a:hlinkClick r:id="rId8" action="ppaction://hlinksldjump"/>
            <a:extLst>
              <a:ext uri="{FF2B5EF4-FFF2-40B4-BE49-F238E27FC236}">
                <a16:creationId xmlns:a16="http://schemas.microsoft.com/office/drawing/2014/main" id="{1BFC9E17-2C1A-0F40-AB19-C0F50AE29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9454" y="5061610"/>
            <a:ext cx="288000" cy="288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7F38CE-98A3-B744-8B39-9E61EAA2516B}"/>
              </a:ext>
            </a:extLst>
          </p:cNvPr>
          <p:cNvSpPr txBox="1"/>
          <p:nvPr/>
        </p:nvSpPr>
        <p:spPr>
          <a:xfrm>
            <a:off x="2373150" y="5311395"/>
            <a:ext cx="320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Plan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>
            <a:hlinkClick r:id="rId10" action="ppaction://hlinksldjump"/>
            <a:extLst>
              <a:ext uri="{FF2B5EF4-FFF2-40B4-BE49-F238E27FC236}">
                <a16:creationId xmlns:a16="http://schemas.microsoft.com/office/drawing/2014/main" id="{F301BFB4-8D2D-5644-B050-9B335BF7A4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0659" y="4831599"/>
            <a:ext cx="432000" cy="4320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50290A-80C4-214D-910F-FA1D99BDA8A9}"/>
              </a:ext>
            </a:extLst>
          </p:cNvPr>
          <p:cNvSpPr txBox="1"/>
          <p:nvPr/>
        </p:nvSpPr>
        <p:spPr>
          <a:xfrm>
            <a:off x="1078611" y="5263213"/>
            <a:ext cx="556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7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遇難幫手</a:t>
            </a:r>
          </a:p>
        </p:txBody>
      </p:sp>
      <p:pic>
        <p:nvPicPr>
          <p:cNvPr id="32" name="圖片 31">
            <a:hlinkClick r:id="rId12" action="ppaction://hlinksldjump"/>
            <a:extLst>
              <a:ext uri="{FF2B5EF4-FFF2-40B4-BE49-F238E27FC236}">
                <a16:creationId xmlns:a16="http://schemas.microsoft.com/office/drawing/2014/main" id="{1022C57E-E4FE-7D4E-8EA5-D4AEE79B0E88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18759" y="5012674"/>
            <a:ext cx="324000" cy="324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7678106C-E079-204F-8965-C3E0A7316B36}"/>
              </a:ext>
            </a:extLst>
          </p:cNvPr>
          <p:cNvSpPr txBox="1"/>
          <p:nvPr/>
        </p:nvSpPr>
        <p:spPr>
          <a:xfrm>
            <a:off x="-112650" y="5234451"/>
            <a:ext cx="600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山神的能量</a:t>
            </a:r>
            <a:endParaRPr kumimoji="1" lang="en-US" altLang="zh-TW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20%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10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56BDD-505C-BD42-9CCB-0F1F4433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內文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DAF00-0875-7044-A1BA-4A6DA5BB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91C0089B-89BB-8143-B3FC-F147DAC4F10A}"/>
              </a:ext>
            </a:extLst>
          </p:cNvPr>
          <p:cNvSpPr/>
          <p:nvPr/>
        </p:nvSpPr>
        <p:spPr>
          <a:xfrm>
            <a:off x="-4855" y="4793383"/>
            <a:ext cx="2730594" cy="722182"/>
          </a:xfrm>
          <a:custGeom>
            <a:avLst/>
            <a:gdLst>
              <a:gd name="connsiteX0" fmla="*/ 1359912 w 2730594"/>
              <a:gd name="connsiteY0" fmla="*/ 0 h 722182"/>
              <a:gd name="connsiteX1" fmla="*/ 1821303 w 2730594"/>
              <a:gd name="connsiteY1" fmla="*/ 220538 h 722182"/>
              <a:gd name="connsiteX2" fmla="*/ 1831936 w 2730594"/>
              <a:gd name="connsiteY2" fmla="*/ 258515 h 722182"/>
              <a:gd name="connsiteX3" fmla="*/ 2730594 w 2730594"/>
              <a:gd name="connsiteY3" fmla="*/ 258515 h 722182"/>
              <a:gd name="connsiteX4" fmla="*/ 2730594 w 2730594"/>
              <a:gd name="connsiteY4" fmla="*/ 639042 h 722182"/>
              <a:gd name="connsiteX5" fmla="*/ 1675970 w 2730594"/>
              <a:gd name="connsiteY5" fmla="*/ 639042 h 722182"/>
              <a:gd name="connsiteX6" fmla="*/ 1639882 w 2730594"/>
              <a:gd name="connsiteY6" fmla="*/ 660514 h 722182"/>
              <a:gd name="connsiteX7" fmla="*/ 1359912 w 2730594"/>
              <a:gd name="connsiteY7" fmla="*/ 722182 h 722182"/>
              <a:gd name="connsiteX8" fmla="*/ 1079943 w 2730594"/>
              <a:gd name="connsiteY8" fmla="*/ 660514 h 722182"/>
              <a:gd name="connsiteX9" fmla="*/ 1043855 w 2730594"/>
              <a:gd name="connsiteY9" fmla="*/ 639042 h 722182"/>
              <a:gd name="connsiteX10" fmla="*/ 0 w 2730594"/>
              <a:gd name="connsiteY10" fmla="*/ 639042 h 722182"/>
              <a:gd name="connsiteX11" fmla="*/ 0 w 2730594"/>
              <a:gd name="connsiteY11" fmla="*/ 258515 h 722182"/>
              <a:gd name="connsiteX12" fmla="*/ 887888 w 2730594"/>
              <a:gd name="connsiteY12" fmla="*/ 258515 h 722182"/>
              <a:gd name="connsiteX13" fmla="*/ 898521 w 2730594"/>
              <a:gd name="connsiteY13" fmla="*/ 220538 h 722182"/>
              <a:gd name="connsiteX14" fmla="*/ 1359912 w 2730594"/>
              <a:gd name="connsiteY14" fmla="*/ 0 h 72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0594" h="722182">
                <a:moveTo>
                  <a:pt x="1359912" y="0"/>
                </a:moveTo>
                <a:cubicBezTo>
                  <a:pt x="1567326" y="0"/>
                  <a:pt x="1745286" y="90937"/>
                  <a:pt x="1821303" y="220538"/>
                </a:cubicBezTo>
                <a:lnTo>
                  <a:pt x="1831936" y="258515"/>
                </a:lnTo>
                <a:lnTo>
                  <a:pt x="2730594" y="258515"/>
                </a:lnTo>
                <a:lnTo>
                  <a:pt x="2730594" y="639042"/>
                </a:lnTo>
                <a:lnTo>
                  <a:pt x="1675970" y="639042"/>
                </a:lnTo>
                <a:lnTo>
                  <a:pt x="1639882" y="660514"/>
                </a:lnTo>
                <a:cubicBezTo>
                  <a:pt x="1559963" y="699448"/>
                  <a:pt x="1463619" y="722182"/>
                  <a:pt x="1359912" y="722182"/>
                </a:cubicBezTo>
                <a:cubicBezTo>
                  <a:pt x="1256205" y="722182"/>
                  <a:pt x="1159862" y="699448"/>
                  <a:pt x="1079943" y="660514"/>
                </a:cubicBezTo>
                <a:lnTo>
                  <a:pt x="1043855" y="639042"/>
                </a:lnTo>
                <a:lnTo>
                  <a:pt x="0" y="639042"/>
                </a:lnTo>
                <a:lnTo>
                  <a:pt x="0" y="258515"/>
                </a:lnTo>
                <a:lnTo>
                  <a:pt x="887888" y="258515"/>
                </a:lnTo>
                <a:lnTo>
                  <a:pt x="898521" y="220538"/>
                </a:lnTo>
                <a:cubicBezTo>
                  <a:pt x="974538" y="90937"/>
                  <a:pt x="1152498" y="0"/>
                  <a:pt x="1359912" y="0"/>
                </a:cubicBezTo>
                <a:close/>
              </a:path>
            </a:pathLst>
          </a:custGeom>
          <a:solidFill>
            <a:schemeClr val="accent6">
              <a:alpha val="2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95C7F6-7918-F647-BA17-F911F9223912}"/>
              </a:ext>
            </a:extLst>
          </p:cNvPr>
          <p:cNvSpPr/>
          <p:nvPr/>
        </p:nvSpPr>
        <p:spPr>
          <a:xfrm>
            <a:off x="0" y="0"/>
            <a:ext cx="2725738" cy="2038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6" name="圖片 5">
            <a:hlinkClick r:id="rId2" action="ppaction://hlinksldjump"/>
            <a:extLst>
              <a:ext uri="{FF2B5EF4-FFF2-40B4-BE49-F238E27FC236}">
                <a16:creationId xmlns:a16="http://schemas.microsoft.com/office/drawing/2014/main" id="{7E6D0963-85D6-9843-9115-AD9C1D29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40" y="23646"/>
            <a:ext cx="156519" cy="156519"/>
          </a:xfrm>
          <a:prstGeom prst="rect">
            <a:avLst/>
          </a:prstGeom>
        </p:spPr>
      </p:pic>
      <p:sp>
        <p:nvSpPr>
          <p:cNvPr id="7" name="手繪多邊形 6">
            <a:extLst>
              <a:ext uri="{FF2B5EF4-FFF2-40B4-BE49-F238E27FC236}">
                <a16:creationId xmlns:a16="http://schemas.microsoft.com/office/drawing/2014/main" id="{D793B199-2268-3D4A-BDED-006667DBB4D3}"/>
              </a:ext>
            </a:extLst>
          </p:cNvPr>
          <p:cNvSpPr/>
          <p:nvPr/>
        </p:nvSpPr>
        <p:spPr>
          <a:xfrm>
            <a:off x="31979" y="23646"/>
            <a:ext cx="255638" cy="132736"/>
          </a:xfrm>
          <a:custGeom>
            <a:avLst/>
            <a:gdLst>
              <a:gd name="connsiteX0" fmla="*/ 142224 w 1399727"/>
              <a:gd name="connsiteY0" fmla="*/ 732496 h 919317"/>
              <a:gd name="connsiteX1" fmla="*/ 1257503 w 1399727"/>
              <a:gd name="connsiteY1" fmla="*/ 732496 h 919317"/>
              <a:gd name="connsiteX2" fmla="*/ 1399727 w 1399727"/>
              <a:gd name="connsiteY2" fmla="*/ 919317 h 919317"/>
              <a:gd name="connsiteX3" fmla="*/ 0 w 1399727"/>
              <a:gd name="connsiteY3" fmla="*/ 919317 h 919317"/>
              <a:gd name="connsiteX4" fmla="*/ 411688 w 1399727"/>
              <a:gd name="connsiteY4" fmla="*/ 378538 h 919317"/>
              <a:gd name="connsiteX5" fmla="*/ 988040 w 1399727"/>
              <a:gd name="connsiteY5" fmla="*/ 378538 h 919317"/>
              <a:gd name="connsiteX6" fmla="*/ 1107803 w 1399727"/>
              <a:gd name="connsiteY6" fmla="*/ 535855 h 919317"/>
              <a:gd name="connsiteX7" fmla="*/ 291925 w 1399727"/>
              <a:gd name="connsiteY7" fmla="*/ 535855 h 919317"/>
              <a:gd name="connsiteX8" fmla="*/ 699864 w 1399727"/>
              <a:gd name="connsiteY8" fmla="*/ 0 h 919317"/>
              <a:gd name="connsiteX9" fmla="*/ 838340 w 1399727"/>
              <a:gd name="connsiteY9" fmla="*/ 181897 h 919317"/>
              <a:gd name="connsiteX10" fmla="*/ 561388 w 1399727"/>
              <a:gd name="connsiteY10" fmla="*/ 181897 h 9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9727" h="919317">
                <a:moveTo>
                  <a:pt x="142224" y="732496"/>
                </a:moveTo>
                <a:lnTo>
                  <a:pt x="1257503" y="732496"/>
                </a:lnTo>
                <a:lnTo>
                  <a:pt x="1399727" y="919317"/>
                </a:lnTo>
                <a:lnTo>
                  <a:pt x="0" y="919317"/>
                </a:lnTo>
                <a:close/>
                <a:moveTo>
                  <a:pt x="411688" y="378538"/>
                </a:moveTo>
                <a:lnTo>
                  <a:pt x="988040" y="378538"/>
                </a:lnTo>
                <a:lnTo>
                  <a:pt x="1107803" y="535855"/>
                </a:lnTo>
                <a:lnTo>
                  <a:pt x="291925" y="535855"/>
                </a:lnTo>
                <a:close/>
                <a:moveTo>
                  <a:pt x="699864" y="0"/>
                </a:moveTo>
                <a:lnTo>
                  <a:pt x="838340" y="181897"/>
                </a:lnTo>
                <a:lnTo>
                  <a:pt x="561388" y="18189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6ABCBC17-FC45-BD4A-884A-11C70ECC14C7}"/>
              </a:ext>
            </a:extLst>
          </p:cNvPr>
          <p:cNvSpPr/>
          <p:nvPr/>
        </p:nvSpPr>
        <p:spPr>
          <a:xfrm>
            <a:off x="485108" y="28636"/>
            <a:ext cx="1755521" cy="15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5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搜尋：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D755267-2B73-8D4F-9DE2-E68B3421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82" y="5327310"/>
            <a:ext cx="0" cy="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1AFD8EA-24D9-D54D-8555-DE5797F0D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332" y="5470960"/>
            <a:ext cx="12700" cy="12700"/>
          </a:xfrm>
          <a:prstGeom prst="rect">
            <a:avLst/>
          </a:prstGeom>
        </p:spPr>
      </p:pic>
      <p:pic>
        <p:nvPicPr>
          <p:cNvPr id="11" name="圖片 10">
            <a:hlinkClick r:id="rId6" action="ppaction://hlinksldjump"/>
            <a:extLst>
              <a:ext uri="{FF2B5EF4-FFF2-40B4-BE49-F238E27FC236}">
                <a16:creationId xmlns:a16="http://schemas.microsoft.com/office/drawing/2014/main" id="{C3E62C02-EB43-404C-834B-96F5CEFF8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1" y="5082256"/>
            <a:ext cx="288000" cy="28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2E434B-BF5B-BC46-8F48-0CB778F7FFEA}"/>
              </a:ext>
            </a:extLst>
          </p:cNvPr>
          <p:cNvSpPr txBox="1"/>
          <p:nvPr/>
        </p:nvSpPr>
        <p:spPr>
          <a:xfrm>
            <a:off x="366372" y="5300819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Shopping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3" name="圖片 12">
            <a:hlinkClick r:id="rId8" action="ppaction://hlinksldjump"/>
            <a:extLst>
              <a:ext uri="{FF2B5EF4-FFF2-40B4-BE49-F238E27FC236}">
                <a16:creationId xmlns:a16="http://schemas.microsoft.com/office/drawing/2014/main" id="{CF9E832F-1A64-764B-A74D-F9D31D5A59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155" y="5067179"/>
            <a:ext cx="288000" cy="28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2D04A74-ADF1-2B46-B752-5D446B461DB9}"/>
              </a:ext>
            </a:extLst>
          </p:cNvPr>
          <p:cNvSpPr txBox="1"/>
          <p:nvPr/>
        </p:nvSpPr>
        <p:spPr>
          <a:xfrm>
            <a:off x="1935793" y="5306582"/>
            <a:ext cx="3573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圖片 14">
            <a:hlinkClick r:id="rId10" action="ppaction://hlinksldjump"/>
            <a:extLst>
              <a:ext uri="{FF2B5EF4-FFF2-40B4-BE49-F238E27FC236}">
                <a16:creationId xmlns:a16="http://schemas.microsoft.com/office/drawing/2014/main" id="{481E46AA-079A-5042-82A1-8DBBB8E170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9454" y="5061610"/>
            <a:ext cx="288000" cy="288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71B8BA-4A24-6745-AF27-2C2186B6A418}"/>
              </a:ext>
            </a:extLst>
          </p:cNvPr>
          <p:cNvSpPr txBox="1"/>
          <p:nvPr/>
        </p:nvSpPr>
        <p:spPr>
          <a:xfrm>
            <a:off x="2373150" y="5311395"/>
            <a:ext cx="320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Plan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>
            <a:hlinkClick r:id="rId12" action="ppaction://hlinksldjump"/>
            <a:extLst>
              <a:ext uri="{FF2B5EF4-FFF2-40B4-BE49-F238E27FC236}">
                <a16:creationId xmlns:a16="http://schemas.microsoft.com/office/drawing/2014/main" id="{FB09342C-0A71-ED49-980A-992B5C0588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60" y="5061610"/>
            <a:ext cx="288000" cy="288000"/>
          </a:xfrm>
          <a:prstGeom prst="rect">
            <a:avLst/>
          </a:prstGeom>
        </p:spPr>
      </p:pic>
      <p:pic>
        <p:nvPicPr>
          <p:cNvPr id="18" name="圖片 17">
            <a:hlinkClick r:id="rId14" action="ppaction://hlinksldjump"/>
            <a:extLst>
              <a:ext uri="{FF2B5EF4-FFF2-40B4-BE49-F238E27FC236}">
                <a16:creationId xmlns:a16="http://schemas.microsoft.com/office/drawing/2014/main" id="{E1A4E9B0-71C9-0D4F-8C9D-54CBA2679246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940248" y="4649841"/>
            <a:ext cx="792610" cy="79261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3B4E7F4-7063-3B42-BCA4-4F0E0A8CA165}"/>
              </a:ext>
            </a:extLst>
          </p:cNvPr>
          <p:cNvSpPr txBox="1"/>
          <p:nvPr/>
        </p:nvSpPr>
        <p:spPr>
          <a:xfrm>
            <a:off x="1056351" y="5221886"/>
            <a:ext cx="61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山神的能量</a:t>
            </a:r>
            <a:endParaRPr kumimoji="1" lang="en-US" altLang="zh-TW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20%</a:t>
            </a:r>
            <a:endParaRPr kumimoji="1" lang="zh-TW" altLang="en-US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5EC0D598-ACD6-BC4E-8E43-7C1F2ABEC80C}"/>
                  </a:ext>
                </a:extLst>
              </p14:cNvPr>
              <p14:cNvContentPartPr/>
              <p14:nvPr/>
            </p14:nvContentPartPr>
            <p14:xfrm>
              <a:off x="1245365" y="5146425"/>
              <a:ext cx="336960" cy="70560"/>
            </p14:xfrm>
          </p:contentPart>
        </mc:Choice>
        <mc:Fallback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5EC0D598-ACD6-BC4E-8E43-7C1F2ABEC8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1045" y="5142105"/>
                <a:ext cx="345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1216CB24-3562-474E-8492-20FE12693FCD}"/>
                  </a:ext>
                </a:extLst>
              </p14:cNvPr>
              <p14:cNvContentPartPr/>
              <p14:nvPr/>
            </p14:nvContentPartPr>
            <p14:xfrm>
              <a:off x="1128005" y="5152905"/>
              <a:ext cx="96120" cy="2052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1216CB24-3562-474E-8492-20FE12693F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3685" y="5148585"/>
                <a:ext cx="104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13C05873-C467-914B-B4F1-6EED8DD3F33E}"/>
                  </a:ext>
                </a:extLst>
              </p14:cNvPr>
              <p14:cNvContentPartPr/>
              <p14:nvPr/>
            </p14:nvContentPartPr>
            <p14:xfrm>
              <a:off x="1491245" y="5165865"/>
              <a:ext cx="56520" cy="1476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13C05873-C467-914B-B4F1-6EED8DD3F3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86952" y="5161545"/>
                <a:ext cx="65105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CFC821A3-7205-E049-BA8A-0A08A5075FD5}"/>
                  </a:ext>
                </a:extLst>
              </p14:cNvPr>
              <p14:cNvContentPartPr/>
              <p14:nvPr/>
            </p14:nvContentPartPr>
            <p14:xfrm>
              <a:off x="1238165" y="5158305"/>
              <a:ext cx="339480" cy="5328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CFC821A3-7205-E049-BA8A-0A08A5075F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3850" y="5153985"/>
                <a:ext cx="348111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FAC3EB81-C5F0-7040-B3B4-796D1B25F73B}"/>
              </a:ext>
            </a:extLst>
          </p:cNvPr>
          <p:cNvGrpSpPr/>
          <p:nvPr/>
        </p:nvGrpSpPr>
        <p:grpSpPr>
          <a:xfrm>
            <a:off x="1209005" y="5163705"/>
            <a:ext cx="364680" cy="57600"/>
            <a:chOff x="1209005" y="5163705"/>
            <a:chExt cx="36468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B049AB8D-E9E7-644B-AD7E-48EF0122B16F}"/>
                    </a:ext>
                  </a:extLst>
                </p14:cNvPr>
                <p14:cNvContentPartPr/>
                <p14:nvPr/>
              </p14:nvContentPartPr>
              <p14:xfrm>
                <a:off x="1209005" y="5163705"/>
                <a:ext cx="349560" cy="558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978D2880-1038-A544-88AD-EDC5BC91B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4685" y="5159385"/>
                  <a:ext cx="358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23EC9E83-5BA4-394D-A5D2-BF19CF38E47B}"/>
                    </a:ext>
                  </a:extLst>
                </p14:cNvPr>
                <p14:cNvContentPartPr/>
                <p14:nvPr/>
              </p14:nvContentPartPr>
              <p14:xfrm>
                <a:off x="1529765" y="5216625"/>
                <a:ext cx="43920" cy="36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D860EAD8-FF8D-6146-9200-D92B509641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5445" y="5212305"/>
                  <a:ext cx="52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5D9AEB8F-035C-7C44-85A2-254EB90FF4A0}"/>
                    </a:ext>
                  </a:extLst>
                </p14:cNvPr>
                <p14:cNvContentPartPr/>
                <p14:nvPr/>
              </p14:nvContentPartPr>
              <p14:xfrm>
                <a:off x="1218725" y="5174145"/>
                <a:ext cx="191160" cy="4716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0CDA924A-1057-C945-8893-45650C9911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4405" y="5169825"/>
                  <a:ext cx="19980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727E0957-97A9-474D-A885-B051D5683E04}"/>
                  </a:ext>
                </a:extLst>
              </p14:cNvPr>
              <p14:cNvContentPartPr/>
              <p14:nvPr/>
            </p14:nvContentPartPr>
            <p14:xfrm>
              <a:off x="1098845" y="5161545"/>
              <a:ext cx="117720" cy="56880"/>
            </p14:xfrm>
          </p:contentPart>
        </mc:Choice>
        <mc:Fallback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727E0957-97A9-474D-A885-B051D5683E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4525" y="5157225"/>
                <a:ext cx="126360" cy="65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EC4F6318-6E0D-A24E-B8D4-244BA960E96B}"/>
              </a:ext>
            </a:extLst>
          </p:cNvPr>
          <p:cNvSpPr txBox="1"/>
          <p:nvPr/>
        </p:nvSpPr>
        <p:spPr>
          <a:xfrm>
            <a:off x="-63559" y="5318463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遇難幫手</a:t>
            </a:r>
          </a:p>
        </p:txBody>
      </p:sp>
    </p:spTree>
    <p:extLst>
      <p:ext uri="{BB962C8B-B14F-4D97-AF65-F5344CB8AC3E}">
        <p14:creationId xmlns:p14="http://schemas.microsoft.com/office/powerpoint/2010/main" val="288224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D7B23-11E6-B84C-8853-CF8281F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Hiking Story</a:t>
            </a:r>
            <a:endParaRPr kumimoji="1" lang="zh-TW" altLang="en-US" dirty="0"/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2189D03A-2ADC-F84E-929E-464B8817C87E}"/>
              </a:ext>
            </a:extLst>
          </p:cNvPr>
          <p:cNvSpPr/>
          <p:nvPr/>
        </p:nvSpPr>
        <p:spPr>
          <a:xfrm>
            <a:off x="-4855" y="4793383"/>
            <a:ext cx="2730594" cy="722182"/>
          </a:xfrm>
          <a:custGeom>
            <a:avLst/>
            <a:gdLst>
              <a:gd name="connsiteX0" fmla="*/ 1359912 w 2730594"/>
              <a:gd name="connsiteY0" fmla="*/ 0 h 722182"/>
              <a:gd name="connsiteX1" fmla="*/ 1821303 w 2730594"/>
              <a:gd name="connsiteY1" fmla="*/ 220538 h 722182"/>
              <a:gd name="connsiteX2" fmla="*/ 1831936 w 2730594"/>
              <a:gd name="connsiteY2" fmla="*/ 258515 h 722182"/>
              <a:gd name="connsiteX3" fmla="*/ 2730594 w 2730594"/>
              <a:gd name="connsiteY3" fmla="*/ 258515 h 722182"/>
              <a:gd name="connsiteX4" fmla="*/ 2730594 w 2730594"/>
              <a:gd name="connsiteY4" fmla="*/ 639042 h 722182"/>
              <a:gd name="connsiteX5" fmla="*/ 1675970 w 2730594"/>
              <a:gd name="connsiteY5" fmla="*/ 639042 h 722182"/>
              <a:gd name="connsiteX6" fmla="*/ 1639882 w 2730594"/>
              <a:gd name="connsiteY6" fmla="*/ 660514 h 722182"/>
              <a:gd name="connsiteX7" fmla="*/ 1359912 w 2730594"/>
              <a:gd name="connsiteY7" fmla="*/ 722182 h 722182"/>
              <a:gd name="connsiteX8" fmla="*/ 1079943 w 2730594"/>
              <a:gd name="connsiteY8" fmla="*/ 660514 h 722182"/>
              <a:gd name="connsiteX9" fmla="*/ 1043855 w 2730594"/>
              <a:gd name="connsiteY9" fmla="*/ 639042 h 722182"/>
              <a:gd name="connsiteX10" fmla="*/ 0 w 2730594"/>
              <a:gd name="connsiteY10" fmla="*/ 639042 h 722182"/>
              <a:gd name="connsiteX11" fmla="*/ 0 w 2730594"/>
              <a:gd name="connsiteY11" fmla="*/ 258515 h 722182"/>
              <a:gd name="connsiteX12" fmla="*/ 887888 w 2730594"/>
              <a:gd name="connsiteY12" fmla="*/ 258515 h 722182"/>
              <a:gd name="connsiteX13" fmla="*/ 898521 w 2730594"/>
              <a:gd name="connsiteY13" fmla="*/ 220538 h 722182"/>
              <a:gd name="connsiteX14" fmla="*/ 1359912 w 2730594"/>
              <a:gd name="connsiteY14" fmla="*/ 0 h 72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0594" h="722182">
                <a:moveTo>
                  <a:pt x="1359912" y="0"/>
                </a:moveTo>
                <a:cubicBezTo>
                  <a:pt x="1567326" y="0"/>
                  <a:pt x="1745286" y="90937"/>
                  <a:pt x="1821303" y="220538"/>
                </a:cubicBezTo>
                <a:lnTo>
                  <a:pt x="1831936" y="258515"/>
                </a:lnTo>
                <a:lnTo>
                  <a:pt x="2730594" y="258515"/>
                </a:lnTo>
                <a:lnTo>
                  <a:pt x="2730594" y="639042"/>
                </a:lnTo>
                <a:lnTo>
                  <a:pt x="1675970" y="639042"/>
                </a:lnTo>
                <a:lnTo>
                  <a:pt x="1639882" y="660514"/>
                </a:lnTo>
                <a:cubicBezTo>
                  <a:pt x="1559963" y="699448"/>
                  <a:pt x="1463619" y="722182"/>
                  <a:pt x="1359912" y="722182"/>
                </a:cubicBezTo>
                <a:cubicBezTo>
                  <a:pt x="1256205" y="722182"/>
                  <a:pt x="1159862" y="699448"/>
                  <a:pt x="1079943" y="660514"/>
                </a:cubicBezTo>
                <a:lnTo>
                  <a:pt x="1043855" y="639042"/>
                </a:lnTo>
                <a:lnTo>
                  <a:pt x="0" y="639042"/>
                </a:lnTo>
                <a:lnTo>
                  <a:pt x="0" y="258515"/>
                </a:lnTo>
                <a:lnTo>
                  <a:pt x="887888" y="258515"/>
                </a:lnTo>
                <a:lnTo>
                  <a:pt x="898521" y="220538"/>
                </a:lnTo>
                <a:cubicBezTo>
                  <a:pt x="974538" y="90937"/>
                  <a:pt x="1152498" y="0"/>
                  <a:pt x="1359912" y="0"/>
                </a:cubicBezTo>
                <a:close/>
              </a:path>
            </a:pathLst>
          </a:custGeom>
          <a:solidFill>
            <a:schemeClr val="accent6">
              <a:alpha val="2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3FDE69-BEED-FB48-B6FD-B23EC3F53EC5}"/>
              </a:ext>
            </a:extLst>
          </p:cNvPr>
          <p:cNvSpPr/>
          <p:nvPr/>
        </p:nvSpPr>
        <p:spPr>
          <a:xfrm>
            <a:off x="0" y="0"/>
            <a:ext cx="2725738" cy="2038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6" name="圖片 5">
            <a:hlinkClick r:id="rId2" action="ppaction://hlinksldjump"/>
            <a:extLst>
              <a:ext uri="{FF2B5EF4-FFF2-40B4-BE49-F238E27FC236}">
                <a16:creationId xmlns:a16="http://schemas.microsoft.com/office/drawing/2014/main" id="{22E62CA1-E762-414B-B00A-AD7F356B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40" y="23646"/>
            <a:ext cx="156519" cy="156519"/>
          </a:xfrm>
          <a:prstGeom prst="rect">
            <a:avLst/>
          </a:prstGeom>
        </p:spPr>
      </p:pic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E64A5DE-EAD1-7343-8755-82EF05E4A5DE}"/>
              </a:ext>
            </a:extLst>
          </p:cNvPr>
          <p:cNvSpPr/>
          <p:nvPr/>
        </p:nvSpPr>
        <p:spPr>
          <a:xfrm>
            <a:off x="31979" y="23646"/>
            <a:ext cx="255638" cy="132736"/>
          </a:xfrm>
          <a:custGeom>
            <a:avLst/>
            <a:gdLst>
              <a:gd name="connsiteX0" fmla="*/ 142224 w 1399727"/>
              <a:gd name="connsiteY0" fmla="*/ 732496 h 919317"/>
              <a:gd name="connsiteX1" fmla="*/ 1257503 w 1399727"/>
              <a:gd name="connsiteY1" fmla="*/ 732496 h 919317"/>
              <a:gd name="connsiteX2" fmla="*/ 1399727 w 1399727"/>
              <a:gd name="connsiteY2" fmla="*/ 919317 h 919317"/>
              <a:gd name="connsiteX3" fmla="*/ 0 w 1399727"/>
              <a:gd name="connsiteY3" fmla="*/ 919317 h 919317"/>
              <a:gd name="connsiteX4" fmla="*/ 411688 w 1399727"/>
              <a:gd name="connsiteY4" fmla="*/ 378538 h 919317"/>
              <a:gd name="connsiteX5" fmla="*/ 988040 w 1399727"/>
              <a:gd name="connsiteY5" fmla="*/ 378538 h 919317"/>
              <a:gd name="connsiteX6" fmla="*/ 1107803 w 1399727"/>
              <a:gd name="connsiteY6" fmla="*/ 535855 h 919317"/>
              <a:gd name="connsiteX7" fmla="*/ 291925 w 1399727"/>
              <a:gd name="connsiteY7" fmla="*/ 535855 h 919317"/>
              <a:gd name="connsiteX8" fmla="*/ 699864 w 1399727"/>
              <a:gd name="connsiteY8" fmla="*/ 0 h 919317"/>
              <a:gd name="connsiteX9" fmla="*/ 838340 w 1399727"/>
              <a:gd name="connsiteY9" fmla="*/ 181897 h 919317"/>
              <a:gd name="connsiteX10" fmla="*/ 561388 w 1399727"/>
              <a:gd name="connsiteY10" fmla="*/ 181897 h 9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9727" h="919317">
                <a:moveTo>
                  <a:pt x="142224" y="732496"/>
                </a:moveTo>
                <a:lnTo>
                  <a:pt x="1257503" y="732496"/>
                </a:lnTo>
                <a:lnTo>
                  <a:pt x="1399727" y="919317"/>
                </a:lnTo>
                <a:lnTo>
                  <a:pt x="0" y="919317"/>
                </a:lnTo>
                <a:close/>
                <a:moveTo>
                  <a:pt x="411688" y="378538"/>
                </a:moveTo>
                <a:lnTo>
                  <a:pt x="988040" y="378538"/>
                </a:lnTo>
                <a:lnTo>
                  <a:pt x="1107803" y="535855"/>
                </a:lnTo>
                <a:lnTo>
                  <a:pt x="291925" y="535855"/>
                </a:lnTo>
                <a:close/>
                <a:moveTo>
                  <a:pt x="699864" y="0"/>
                </a:moveTo>
                <a:lnTo>
                  <a:pt x="838340" y="181897"/>
                </a:lnTo>
                <a:lnTo>
                  <a:pt x="561388" y="18189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80E0484D-0479-C54D-B548-974A7C329DEC}"/>
              </a:ext>
            </a:extLst>
          </p:cNvPr>
          <p:cNvSpPr/>
          <p:nvPr/>
        </p:nvSpPr>
        <p:spPr>
          <a:xfrm>
            <a:off x="485108" y="28636"/>
            <a:ext cx="1755521" cy="15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5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搜尋：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278EEE-3292-3745-A69A-09D53BC2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82" y="5327310"/>
            <a:ext cx="0" cy="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E9A81F-6CA7-1D41-B3C7-111818F00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332" y="5470960"/>
            <a:ext cx="12700" cy="12700"/>
          </a:xfrm>
          <a:prstGeom prst="rect">
            <a:avLst/>
          </a:prstGeom>
        </p:spPr>
      </p:pic>
      <p:pic>
        <p:nvPicPr>
          <p:cNvPr id="11" name="圖片 10">
            <a:hlinkClick r:id="rId6" action="ppaction://hlinksldjump"/>
            <a:extLst>
              <a:ext uri="{FF2B5EF4-FFF2-40B4-BE49-F238E27FC236}">
                <a16:creationId xmlns:a16="http://schemas.microsoft.com/office/drawing/2014/main" id="{1277227B-1962-0D44-ACFB-402DF4763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1" y="5082256"/>
            <a:ext cx="288000" cy="28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E97A04-360D-7A44-B660-82844015E5E3}"/>
              </a:ext>
            </a:extLst>
          </p:cNvPr>
          <p:cNvSpPr txBox="1"/>
          <p:nvPr/>
        </p:nvSpPr>
        <p:spPr>
          <a:xfrm>
            <a:off x="366372" y="5300819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Shopping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3" name="圖片 12">
            <a:hlinkClick r:id="rId8" action="ppaction://hlinksldjump"/>
            <a:extLst>
              <a:ext uri="{FF2B5EF4-FFF2-40B4-BE49-F238E27FC236}">
                <a16:creationId xmlns:a16="http://schemas.microsoft.com/office/drawing/2014/main" id="{F6FB23BD-B559-2A4E-90D4-AD91E9F592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594" y="4830595"/>
            <a:ext cx="432000" cy="432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4B0721-9B49-3B40-AEEC-48A30311E6BC}"/>
              </a:ext>
            </a:extLst>
          </p:cNvPr>
          <p:cNvSpPr txBox="1"/>
          <p:nvPr/>
        </p:nvSpPr>
        <p:spPr>
          <a:xfrm>
            <a:off x="1102393" y="5221315"/>
            <a:ext cx="503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Hiking Story</a:t>
            </a:r>
            <a:endParaRPr kumimoji="1" lang="zh-TW" altLang="en-US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圖片 14">
            <a:hlinkClick r:id="rId10" action="ppaction://hlinksldjump"/>
            <a:extLst>
              <a:ext uri="{FF2B5EF4-FFF2-40B4-BE49-F238E27FC236}">
                <a16:creationId xmlns:a16="http://schemas.microsoft.com/office/drawing/2014/main" id="{6A519E34-3325-8644-B112-255D03EC36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9454" y="5061610"/>
            <a:ext cx="288000" cy="288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595254-0F72-5A4E-BC15-6F0B3955F935}"/>
              </a:ext>
            </a:extLst>
          </p:cNvPr>
          <p:cNvSpPr txBox="1"/>
          <p:nvPr/>
        </p:nvSpPr>
        <p:spPr>
          <a:xfrm>
            <a:off x="2373150" y="5311395"/>
            <a:ext cx="320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Plan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>
            <a:hlinkClick r:id="rId12" action="ppaction://hlinksldjump"/>
            <a:extLst>
              <a:ext uri="{FF2B5EF4-FFF2-40B4-BE49-F238E27FC236}">
                <a16:creationId xmlns:a16="http://schemas.microsoft.com/office/drawing/2014/main" id="{D3DD113F-0B58-8B43-8438-3C6680F23C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60" y="5061610"/>
            <a:ext cx="288000" cy="2880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7389373E-78F6-E54E-B043-8E1CBA2077E4}"/>
              </a:ext>
            </a:extLst>
          </p:cNvPr>
          <p:cNvSpPr txBox="1"/>
          <p:nvPr/>
        </p:nvSpPr>
        <p:spPr>
          <a:xfrm>
            <a:off x="-63559" y="5318463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遇難幫手</a:t>
            </a:r>
          </a:p>
        </p:txBody>
      </p:sp>
      <p:pic>
        <p:nvPicPr>
          <p:cNvPr id="30" name="圖片 29">
            <a:hlinkClick r:id="rId14" action="ppaction://hlinksldjump"/>
            <a:extLst>
              <a:ext uri="{FF2B5EF4-FFF2-40B4-BE49-F238E27FC236}">
                <a16:creationId xmlns:a16="http://schemas.microsoft.com/office/drawing/2014/main" id="{A126CA02-9BD5-E642-8449-E1FEC67CC732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1915858" y="5012674"/>
            <a:ext cx="324000" cy="3240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B20C61-D2FD-134B-AA8D-44DB22A7FA72}"/>
              </a:ext>
            </a:extLst>
          </p:cNvPr>
          <p:cNvSpPr txBox="1"/>
          <p:nvPr/>
        </p:nvSpPr>
        <p:spPr>
          <a:xfrm>
            <a:off x="1784449" y="5234451"/>
            <a:ext cx="600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山神的能量</a:t>
            </a:r>
            <a:endParaRPr kumimoji="1" lang="en-US" altLang="zh-TW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20%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2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3D856-3D97-6A45-986D-D8FD9B5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商城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C77B26-1ADA-174A-8BE1-C5319A6F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C277E6D8-4A5E-1B49-9E12-BB81A11D6522}"/>
              </a:ext>
            </a:extLst>
          </p:cNvPr>
          <p:cNvSpPr/>
          <p:nvPr/>
        </p:nvSpPr>
        <p:spPr>
          <a:xfrm>
            <a:off x="-4855" y="4793383"/>
            <a:ext cx="2730594" cy="722182"/>
          </a:xfrm>
          <a:custGeom>
            <a:avLst/>
            <a:gdLst>
              <a:gd name="connsiteX0" fmla="*/ 1359912 w 2730594"/>
              <a:gd name="connsiteY0" fmla="*/ 0 h 722182"/>
              <a:gd name="connsiteX1" fmla="*/ 1821303 w 2730594"/>
              <a:gd name="connsiteY1" fmla="*/ 220538 h 722182"/>
              <a:gd name="connsiteX2" fmla="*/ 1831936 w 2730594"/>
              <a:gd name="connsiteY2" fmla="*/ 258515 h 722182"/>
              <a:gd name="connsiteX3" fmla="*/ 2730594 w 2730594"/>
              <a:gd name="connsiteY3" fmla="*/ 258515 h 722182"/>
              <a:gd name="connsiteX4" fmla="*/ 2730594 w 2730594"/>
              <a:gd name="connsiteY4" fmla="*/ 639042 h 722182"/>
              <a:gd name="connsiteX5" fmla="*/ 1675970 w 2730594"/>
              <a:gd name="connsiteY5" fmla="*/ 639042 h 722182"/>
              <a:gd name="connsiteX6" fmla="*/ 1639882 w 2730594"/>
              <a:gd name="connsiteY6" fmla="*/ 660514 h 722182"/>
              <a:gd name="connsiteX7" fmla="*/ 1359912 w 2730594"/>
              <a:gd name="connsiteY7" fmla="*/ 722182 h 722182"/>
              <a:gd name="connsiteX8" fmla="*/ 1079943 w 2730594"/>
              <a:gd name="connsiteY8" fmla="*/ 660514 h 722182"/>
              <a:gd name="connsiteX9" fmla="*/ 1043855 w 2730594"/>
              <a:gd name="connsiteY9" fmla="*/ 639042 h 722182"/>
              <a:gd name="connsiteX10" fmla="*/ 0 w 2730594"/>
              <a:gd name="connsiteY10" fmla="*/ 639042 h 722182"/>
              <a:gd name="connsiteX11" fmla="*/ 0 w 2730594"/>
              <a:gd name="connsiteY11" fmla="*/ 258515 h 722182"/>
              <a:gd name="connsiteX12" fmla="*/ 887888 w 2730594"/>
              <a:gd name="connsiteY12" fmla="*/ 258515 h 722182"/>
              <a:gd name="connsiteX13" fmla="*/ 898521 w 2730594"/>
              <a:gd name="connsiteY13" fmla="*/ 220538 h 722182"/>
              <a:gd name="connsiteX14" fmla="*/ 1359912 w 2730594"/>
              <a:gd name="connsiteY14" fmla="*/ 0 h 72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0594" h="722182">
                <a:moveTo>
                  <a:pt x="1359912" y="0"/>
                </a:moveTo>
                <a:cubicBezTo>
                  <a:pt x="1567326" y="0"/>
                  <a:pt x="1745286" y="90937"/>
                  <a:pt x="1821303" y="220538"/>
                </a:cubicBezTo>
                <a:lnTo>
                  <a:pt x="1831936" y="258515"/>
                </a:lnTo>
                <a:lnTo>
                  <a:pt x="2730594" y="258515"/>
                </a:lnTo>
                <a:lnTo>
                  <a:pt x="2730594" y="639042"/>
                </a:lnTo>
                <a:lnTo>
                  <a:pt x="1675970" y="639042"/>
                </a:lnTo>
                <a:lnTo>
                  <a:pt x="1639882" y="660514"/>
                </a:lnTo>
                <a:cubicBezTo>
                  <a:pt x="1559963" y="699448"/>
                  <a:pt x="1463619" y="722182"/>
                  <a:pt x="1359912" y="722182"/>
                </a:cubicBezTo>
                <a:cubicBezTo>
                  <a:pt x="1256205" y="722182"/>
                  <a:pt x="1159862" y="699448"/>
                  <a:pt x="1079943" y="660514"/>
                </a:cubicBezTo>
                <a:lnTo>
                  <a:pt x="1043855" y="639042"/>
                </a:lnTo>
                <a:lnTo>
                  <a:pt x="0" y="639042"/>
                </a:lnTo>
                <a:lnTo>
                  <a:pt x="0" y="258515"/>
                </a:lnTo>
                <a:lnTo>
                  <a:pt x="887888" y="258515"/>
                </a:lnTo>
                <a:lnTo>
                  <a:pt x="898521" y="220538"/>
                </a:lnTo>
                <a:cubicBezTo>
                  <a:pt x="974538" y="90937"/>
                  <a:pt x="1152498" y="0"/>
                  <a:pt x="1359912" y="0"/>
                </a:cubicBezTo>
                <a:close/>
              </a:path>
            </a:pathLst>
          </a:custGeom>
          <a:solidFill>
            <a:schemeClr val="accent6">
              <a:alpha val="2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0E1265-BDD5-D74A-A747-907DDF2F924A}"/>
              </a:ext>
            </a:extLst>
          </p:cNvPr>
          <p:cNvSpPr/>
          <p:nvPr/>
        </p:nvSpPr>
        <p:spPr>
          <a:xfrm>
            <a:off x="0" y="0"/>
            <a:ext cx="2725738" cy="2038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6" name="圖片 5">
            <a:hlinkClick r:id="rId2" action="ppaction://hlinksldjump"/>
            <a:extLst>
              <a:ext uri="{FF2B5EF4-FFF2-40B4-BE49-F238E27FC236}">
                <a16:creationId xmlns:a16="http://schemas.microsoft.com/office/drawing/2014/main" id="{54DDBB51-8FCE-2640-9337-39781E38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40" y="23646"/>
            <a:ext cx="156519" cy="156519"/>
          </a:xfrm>
          <a:prstGeom prst="rect">
            <a:avLst/>
          </a:prstGeom>
        </p:spPr>
      </p:pic>
      <p:sp>
        <p:nvSpPr>
          <p:cNvPr id="7" name="手繪多邊形 6">
            <a:extLst>
              <a:ext uri="{FF2B5EF4-FFF2-40B4-BE49-F238E27FC236}">
                <a16:creationId xmlns:a16="http://schemas.microsoft.com/office/drawing/2014/main" id="{540767B9-3EF0-414E-BBAB-981384F07568}"/>
              </a:ext>
            </a:extLst>
          </p:cNvPr>
          <p:cNvSpPr/>
          <p:nvPr/>
        </p:nvSpPr>
        <p:spPr>
          <a:xfrm>
            <a:off x="31979" y="23646"/>
            <a:ext cx="255638" cy="132736"/>
          </a:xfrm>
          <a:custGeom>
            <a:avLst/>
            <a:gdLst>
              <a:gd name="connsiteX0" fmla="*/ 142224 w 1399727"/>
              <a:gd name="connsiteY0" fmla="*/ 732496 h 919317"/>
              <a:gd name="connsiteX1" fmla="*/ 1257503 w 1399727"/>
              <a:gd name="connsiteY1" fmla="*/ 732496 h 919317"/>
              <a:gd name="connsiteX2" fmla="*/ 1399727 w 1399727"/>
              <a:gd name="connsiteY2" fmla="*/ 919317 h 919317"/>
              <a:gd name="connsiteX3" fmla="*/ 0 w 1399727"/>
              <a:gd name="connsiteY3" fmla="*/ 919317 h 919317"/>
              <a:gd name="connsiteX4" fmla="*/ 411688 w 1399727"/>
              <a:gd name="connsiteY4" fmla="*/ 378538 h 919317"/>
              <a:gd name="connsiteX5" fmla="*/ 988040 w 1399727"/>
              <a:gd name="connsiteY5" fmla="*/ 378538 h 919317"/>
              <a:gd name="connsiteX6" fmla="*/ 1107803 w 1399727"/>
              <a:gd name="connsiteY6" fmla="*/ 535855 h 919317"/>
              <a:gd name="connsiteX7" fmla="*/ 291925 w 1399727"/>
              <a:gd name="connsiteY7" fmla="*/ 535855 h 919317"/>
              <a:gd name="connsiteX8" fmla="*/ 699864 w 1399727"/>
              <a:gd name="connsiteY8" fmla="*/ 0 h 919317"/>
              <a:gd name="connsiteX9" fmla="*/ 838340 w 1399727"/>
              <a:gd name="connsiteY9" fmla="*/ 181897 h 919317"/>
              <a:gd name="connsiteX10" fmla="*/ 561388 w 1399727"/>
              <a:gd name="connsiteY10" fmla="*/ 181897 h 9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9727" h="919317">
                <a:moveTo>
                  <a:pt x="142224" y="732496"/>
                </a:moveTo>
                <a:lnTo>
                  <a:pt x="1257503" y="732496"/>
                </a:lnTo>
                <a:lnTo>
                  <a:pt x="1399727" y="919317"/>
                </a:lnTo>
                <a:lnTo>
                  <a:pt x="0" y="919317"/>
                </a:lnTo>
                <a:close/>
                <a:moveTo>
                  <a:pt x="411688" y="378538"/>
                </a:moveTo>
                <a:lnTo>
                  <a:pt x="988040" y="378538"/>
                </a:lnTo>
                <a:lnTo>
                  <a:pt x="1107803" y="535855"/>
                </a:lnTo>
                <a:lnTo>
                  <a:pt x="291925" y="535855"/>
                </a:lnTo>
                <a:close/>
                <a:moveTo>
                  <a:pt x="699864" y="0"/>
                </a:moveTo>
                <a:lnTo>
                  <a:pt x="838340" y="181897"/>
                </a:lnTo>
                <a:lnTo>
                  <a:pt x="561388" y="18189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34FADFB6-BEBA-4341-946D-D47304341C7F}"/>
              </a:ext>
            </a:extLst>
          </p:cNvPr>
          <p:cNvSpPr/>
          <p:nvPr/>
        </p:nvSpPr>
        <p:spPr>
          <a:xfrm>
            <a:off x="485108" y="28636"/>
            <a:ext cx="1755521" cy="15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5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搜尋：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EB4BE8-5958-D248-B258-35DD0EF12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82" y="5327310"/>
            <a:ext cx="0" cy="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B9D61C4-E8BE-E546-8663-59681D293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332" y="5470960"/>
            <a:ext cx="12700" cy="12700"/>
          </a:xfrm>
          <a:prstGeom prst="rect">
            <a:avLst/>
          </a:prstGeom>
        </p:spPr>
      </p:pic>
      <p:pic>
        <p:nvPicPr>
          <p:cNvPr id="11" name="圖片 10">
            <a:hlinkClick r:id="rId6" action="ppaction://hlinksldjump"/>
            <a:extLst>
              <a:ext uri="{FF2B5EF4-FFF2-40B4-BE49-F238E27FC236}">
                <a16:creationId xmlns:a16="http://schemas.microsoft.com/office/drawing/2014/main" id="{A8295FB0-4397-874A-8392-5843F51CB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1" y="5082256"/>
            <a:ext cx="288000" cy="28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20EA4C-524D-3447-8787-359FE11AB339}"/>
              </a:ext>
            </a:extLst>
          </p:cNvPr>
          <p:cNvSpPr txBox="1"/>
          <p:nvPr/>
        </p:nvSpPr>
        <p:spPr>
          <a:xfrm>
            <a:off x="366372" y="5300819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Shopping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3" name="圖片 12">
            <a:hlinkClick r:id="rId8" action="ppaction://hlinksldjump"/>
            <a:extLst>
              <a:ext uri="{FF2B5EF4-FFF2-40B4-BE49-F238E27FC236}">
                <a16:creationId xmlns:a16="http://schemas.microsoft.com/office/drawing/2014/main" id="{B8E3CB93-986E-4A40-8E36-7B48BE3D4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155" y="5067179"/>
            <a:ext cx="288000" cy="28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3357BC-A4BE-4540-B36B-E8E4EA8B9F7A}"/>
              </a:ext>
            </a:extLst>
          </p:cNvPr>
          <p:cNvSpPr txBox="1"/>
          <p:nvPr/>
        </p:nvSpPr>
        <p:spPr>
          <a:xfrm>
            <a:off x="1935793" y="5306582"/>
            <a:ext cx="3573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圖片 14">
            <a:hlinkClick r:id="rId10" action="ppaction://hlinksldjump"/>
            <a:extLst>
              <a:ext uri="{FF2B5EF4-FFF2-40B4-BE49-F238E27FC236}">
                <a16:creationId xmlns:a16="http://schemas.microsoft.com/office/drawing/2014/main" id="{DDB85DDF-B181-8545-846E-B8DD0A3444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9454" y="5061610"/>
            <a:ext cx="288000" cy="288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56CA54-2735-014B-BCBF-FAF5E8701B2A}"/>
              </a:ext>
            </a:extLst>
          </p:cNvPr>
          <p:cNvSpPr txBox="1"/>
          <p:nvPr/>
        </p:nvSpPr>
        <p:spPr>
          <a:xfrm>
            <a:off x="2373150" y="5311395"/>
            <a:ext cx="320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Plan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>
            <a:hlinkClick r:id="rId12" action="ppaction://hlinksldjump"/>
            <a:extLst>
              <a:ext uri="{FF2B5EF4-FFF2-40B4-BE49-F238E27FC236}">
                <a16:creationId xmlns:a16="http://schemas.microsoft.com/office/drawing/2014/main" id="{A3A0CDF4-832F-B74E-AC96-C63669E5CB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60" y="5061610"/>
            <a:ext cx="288000" cy="288000"/>
          </a:xfrm>
          <a:prstGeom prst="rect">
            <a:avLst/>
          </a:prstGeom>
        </p:spPr>
      </p:pic>
      <p:pic>
        <p:nvPicPr>
          <p:cNvPr id="18" name="圖片 17">
            <a:hlinkClick r:id="rId14" action="ppaction://hlinksldjump"/>
            <a:extLst>
              <a:ext uri="{FF2B5EF4-FFF2-40B4-BE49-F238E27FC236}">
                <a16:creationId xmlns:a16="http://schemas.microsoft.com/office/drawing/2014/main" id="{FD20DE61-F58E-A647-A807-18FE4B7B30F6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940248" y="4649841"/>
            <a:ext cx="792610" cy="79261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B714D3C-6262-E348-B5ED-11F88C5D4275}"/>
              </a:ext>
            </a:extLst>
          </p:cNvPr>
          <p:cNvSpPr txBox="1"/>
          <p:nvPr/>
        </p:nvSpPr>
        <p:spPr>
          <a:xfrm>
            <a:off x="1056351" y="5221886"/>
            <a:ext cx="61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山神的能量</a:t>
            </a:r>
            <a:endParaRPr kumimoji="1" lang="en-US" altLang="zh-TW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20%</a:t>
            </a:r>
            <a:endParaRPr kumimoji="1" lang="zh-TW" altLang="en-US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49CFB344-E8F8-8545-B22F-3CAFDEA12DC3}"/>
                  </a:ext>
                </a:extLst>
              </p14:cNvPr>
              <p14:cNvContentPartPr/>
              <p14:nvPr/>
            </p14:nvContentPartPr>
            <p14:xfrm>
              <a:off x="1245365" y="5146425"/>
              <a:ext cx="336960" cy="70560"/>
            </p14:xfrm>
          </p:contentPart>
        </mc:Choice>
        <mc:Fallback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49CFB344-E8F8-8545-B22F-3CAFDEA12D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1045" y="5142105"/>
                <a:ext cx="345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151FFAA4-293D-BD4F-A8FA-179E8D6D4582}"/>
                  </a:ext>
                </a:extLst>
              </p14:cNvPr>
              <p14:cNvContentPartPr/>
              <p14:nvPr/>
            </p14:nvContentPartPr>
            <p14:xfrm>
              <a:off x="1128005" y="5152905"/>
              <a:ext cx="96120" cy="2052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151FFAA4-293D-BD4F-A8FA-179E8D6D45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3685" y="5148585"/>
                <a:ext cx="104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5A8ACFDB-F58E-1241-B077-6CA1A3ADF70E}"/>
                  </a:ext>
                </a:extLst>
              </p14:cNvPr>
              <p14:cNvContentPartPr/>
              <p14:nvPr/>
            </p14:nvContentPartPr>
            <p14:xfrm>
              <a:off x="1491245" y="5165865"/>
              <a:ext cx="56520" cy="1476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5A8ACFDB-F58E-1241-B077-6CA1A3ADF7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86952" y="5161545"/>
                <a:ext cx="65105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0C135806-0947-D548-9856-F25B7C86C8DF}"/>
                  </a:ext>
                </a:extLst>
              </p14:cNvPr>
              <p14:cNvContentPartPr/>
              <p14:nvPr/>
            </p14:nvContentPartPr>
            <p14:xfrm>
              <a:off x="1238165" y="5158305"/>
              <a:ext cx="339480" cy="5328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0C135806-0947-D548-9856-F25B7C86C8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3850" y="5153985"/>
                <a:ext cx="348111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82CD69-B169-A443-BE3F-AD9674626D62}"/>
              </a:ext>
            </a:extLst>
          </p:cNvPr>
          <p:cNvGrpSpPr/>
          <p:nvPr/>
        </p:nvGrpSpPr>
        <p:grpSpPr>
          <a:xfrm>
            <a:off x="1209005" y="5163705"/>
            <a:ext cx="364680" cy="57600"/>
            <a:chOff x="1209005" y="5163705"/>
            <a:chExt cx="36468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D096A760-FB0A-BE4B-A7BF-32D3F001B816}"/>
                    </a:ext>
                  </a:extLst>
                </p14:cNvPr>
                <p14:cNvContentPartPr/>
                <p14:nvPr/>
              </p14:nvContentPartPr>
              <p14:xfrm>
                <a:off x="1209005" y="5163705"/>
                <a:ext cx="349560" cy="558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978D2880-1038-A544-88AD-EDC5BC91B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4685" y="5159385"/>
                  <a:ext cx="358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8CFF75BC-20B7-8646-B0A5-737CE7F57162}"/>
                    </a:ext>
                  </a:extLst>
                </p14:cNvPr>
                <p14:cNvContentPartPr/>
                <p14:nvPr/>
              </p14:nvContentPartPr>
              <p14:xfrm>
                <a:off x="1529765" y="5216625"/>
                <a:ext cx="43920" cy="36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D860EAD8-FF8D-6146-9200-D92B509641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5445" y="5212305"/>
                  <a:ext cx="52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407911A9-0A34-AD40-8077-810D63D49AED}"/>
                    </a:ext>
                  </a:extLst>
                </p14:cNvPr>
                <p14:cNvContentPartPr/>
                <p14:nvPr/>
              </p14:nvContentPartPr>
              <p14:xfrm>
                <a:off x="1218725" y="5174145"/>
                <a:ext cx="191160" cy="4716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0CDA924A-1057-C945-8893-45650C9911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4405" y="5169825"/>
                  <a:ext cx="19980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A96032CA-077F-644D-BD43-BC4BCBBF1E86}"/>
                  </a:ext>
                </a:extLst>
              </p14:cNvPr>
              <p14:cNvContentPartPr/>
              <p14:nvPr/>
            </p14:nvContentPartPr>
            <p14:xfrm>
              <a:off x="1098845" y="5161545"/>
              <a:ext cx="117720" cy="56880"/>
            </p14:xfrm>
          </p:contentPart>
        </mc:Choice>
        <mc:Fallback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A96032CA-077F-644D-BD43-BC4BCBBF1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4525" y="5157225"/>
                <a:ext cx="126360" cy="65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D3476752-16DD-8D4F-ABA5-3F73E8DA0CFE}"/>
              </a:ext>
            </a:extLst>
          </p:cNvPr>
          <p:cNvSpPr txBox="1"/>
          <p:nvPr/>
        </p:nvSpPr>
        <p:spPr>
          <a:xfrm>
            <a:off x="-63559" y="5318463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遇難幫手</a:t>
            </a:r>
          </a:p>
        </p:txBody>
      </p:sp>
    </p:spTree>
    <p:extLst>
      <p:ext uri="{BB962C8B-B14F-4D97-AF65-F5344CB8AC3E}">
        <p14:creationId xmlns:p14="http://schemas.microsoft.com/office/powerpoint/2010/main" val="151666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3468B-CC19-264C-9161-08841BCF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規劃路線</a:t>
            </a:r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5F72C5FF-B934-5740-9E47-5291635E161B}"/>
              </a:ext>
            </a:extLst>
          </p:cNvPr>
          <p:cNvSpPr/>
          <p:nvPr/>
        </p:nvSpPr>
        <p:spPr>
          <a:xfrm>
            <a:off x="-4855" y="4793383"/>
            <a:ext cx="2730594" cy="722182"/>
          </a:xfrm>
          <a:custGeom>
            <a:avLst/>
            <a:gdLst>
              <a:gd name="connsiteX0" fmla="*/ 1359912 w 2730594"/>
              <a:gd name="connsiteY0" fmla="*/ 0 h 722182"/>
              <a:gd name="connsiteX1" fmla="*/ 1821303 w 2730594"/>
              <a:gd name="connsiteY1" fmla="*/ 220538 h 722182"/>
              <a:gd name="connsiteX2" fmla="*/ 1831936 w 2730594"/>
              <a:gd name="connsiteY2" fmla="*/ 258515 h 722182"/>
              <a:gd name="connsiteX3" fmla="*/ 2730594 w 2730594"/>
              <a:gd name="connsiteY3" fmla="*/ 258515 h 722182"/>
              <a:gd name="connsiteX4" fmla="*/ 2730594 w 2730594"/>
              <a:gd name="connsiteY4" fmla="*/ 639042 h 722182"/>
              <a:gd name="connsiteX5" fmla="*/ 1675970 w 2730594"/>
              <a:gd name="connsiteY5" fmla="*/ 639042 h 722182"/>
              <a:gd name="connsiteX6" fmla="*/ 1639882 w 2730594"/>
              <a:gd name="connsiteY6" fmla="*/ 660514 h 722182"/>
              <a:gd name="connsiteX7" fmla="*/ 1359912 w 2730594"/>
              <a:gd name="connsiteY7" fmla="*/ 722182 h 722182"/>
              <a:gd name="connsiteX8" fmla="*/ 1079943 w 2730594"/>
              <a:gd name="connsiteY8" fmla="*/ 660514 h 722182"/>
              <a:gd name="connsiteX9" fmla="*/ 1043855 w 2730594"/>
              <a:gd name="connsiteY9" fmla="*/ 639042 h 722182"/>
              <a:gd name="connsiteX10" fmla="*/ 0 w 2730594"/>
              <a:gd name="connsiteY10" fmla="*/ 639042 h 722182"/>
              <a:gd name="connsiteX11" fmla="*/ 0 w 2730594"/>
              <a:gd name="connsiteY11" fmla="*/ 258515 h 722182"/>
              <a:gd name="connsiteX12" fmla="*/ 887888 w 2730594"/>
              <a:gd name="connsiteY12" fmla="*/ 258515 h 722182"/>
              <a:gd name="connsiteX13" fmla="*/ 898521 w 2730594"/>
              <a:gd name="connsiteY13" fmla="*/ 220538 h 722182"/>
              <a:gd name="connsiteX14" fmla="*/ 1359912 w 2730594"/>
              <a:gd name="connsiteY14" fmla="*/ 0 h 72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0594" h="722182">
                <a:moveTo>
                  <a:pt x="1359912" y="0"/>
                </a:moveTo>
                <a:cubicBezTo>
                  <a:pt x="1567326" y="0"/>
                  <a:pt x="1745286" y="90937"/>
                  <a:pt x="1821303" y="220538"/>
                </a:cubicBezTo>
                <a:lnTo>
                  <a:pt x="1831936" y="258515"/>
                </a:lnTo>
                <a:lnTo>
                  <a:pt x="2730594" y="258515"/>
                </a:lnTo>
                <a:lnTo>
                  <a:pt x="2730594" y="639042"/>
                </a:lnTo>
                <a:lnTo>
                  <a:pt x="1675970" y="639042"/>
                </a:lnTo>
                <a:lnTo>
                  <a:pt x="1639882" y="660514"/>
                </a:lnTo>
                <a:cubicBezTo>
                  <a:pt x="1559963" y="699448"/>
                  <a:pt x="1463619" y="722182"/>
                  <a:pt x="1359912" y="722182"/>
                </a:cubicBezTo>
                <a:cubicBezTo>
                  <a:pt x="1256205" y="722182"/>
                  <a:pt x="1159862" y="699448"/>
                  <a:pt x="1079943" y="660514"/>
                </a:cubicBezTo>
                <a:lnTo>
                  <a:pt x="1043855" y="639042"/>
                </a:lnTo>
                <a:lnTo>
                  <a:pt x="0" y="639042"/>
                </a:lnTo>
                <a:lnTo>
                  <a:pt x="0" y="258515"/>
                </a:lnTo>
                <a:lnTo>
                  <a:pt x="887888" y="258515"/>
                </a:lnTo>
                <a:lnTo>
                  <a:pt x="898521" y="220538"/>
                </a:lnTo>
                <a:cubicBezTo>
                  <a:pt x="974538" y="90937"/>
                  <a:pt x="1152498" y="0"/>
                  <a:pt x="1359912" y="0"/>
                </a:cubicBezTo>
                <a:close/>
              </a:path>
            </a:pathLst>
          </a:custGeom>
          <a:solidFill>
            <a:schemeClr val="accent6">
              <a:alpha val="2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73B2C6-1370-F940-B44D-17F7507E9833}"/>
              </a:ext>
            </a:extLst>
          </p:cNvPr>
          <p:cNvSpPr/>
          <p:nvPr/>
        </p:nvSpPr>
        <p:spPr>
          <a:xfrm>
            <a:off x="0" y="0"/>
            <a:ext cx="2725738" cy="2038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6" name="圖片 5">
            <a:hlinkClick r:id="rId2" action="ppaction://hlinksldjump"/>
            <a:extLst>
              <a:ext uri="{FF2B5EF4-FFF2-40B4-BE49-F238E27FC236}">
                <a16:creationId xmlns:a16="http://schemas.microsoft.com/office/drawing/2014/main" id="{78F5BA37-6354-2349-8815-C88A35F5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40" y="23646"/>
            <a:ext cx="156519" cy="156519"/>
          </a:xfrm>
          <a:prstGeom prst="rect">
            <a:avLst/>
          </a:prstGeom>
        </p:spPr>
      </p:pic>
      <p:sp>
        <p:nvSpPr>
          <p:cNvPr id="7" name="手繪多邊形 6">
            <a:extLst>
              <a:ext uri="{FF2B5EF4-FFF2-40B4-BE49-F238E27FC236}">
                <a16:creationId xmlns:a16="http://schemas.microsoft.com/office/drawing/2014/main" id="{AB556ADA-FFE4-8046-9072-3667699F2817}"/>
              </a:ext>
            </a:extLst>
          </p:cNvPr>
          <p:cNvSpPr/>
          <p:nvPr/>
        </p:nvSpPr>
        <p:spPr>
          <a:xfrm>
            <a:off x="31979" y="23646"/>
            <a:ext cx="255638" cy="132736"/>
          </a:xfrm>
          <a:custGeom>
            <a:avLst/>
            <a:gdLst>
              <a:gd name="connsiteX0" fmla="*/ 142224 w 1399727"/>
              <a:gd name="connsiteY0" fmla="*/ 732496 h 919317"/>
              <a:gd name="connsiteX1" fmla="*/ 1257503 w 1399727"/>
              <a:gd name="connsiteY1" fmla="*/ 732496 h 919317"/>
              <a:gd name="connsiteX2" fmla="*/ 1399727 w 1399727"/>
              <a:gd name="connsiteY2" fmla="*/ 919317 h 919317"/>
              <a:gd name="connsiteX3" fmla="*/ 0 w 1399727"/>
              <a:gd name="connsiteY3" fmla="*/ 919317 h 919317"/>
              <a:gd name="connsiteX4" fmla="*/ 411688 w 1399727"/>
              <a:gd name="connsiteY4" fmla="*/ 378538 h 919317"/>
              <a:gd name="connsiteX5" fmla="*/ 988040 w 1399727"/>
              <a:gd name="connsiteY5" fmla="*/ 378538 h 919317"/>
              <a:gd name="connsiteX6" fmla="*/ 1107803 w 1399727"/>
              <a:gd name="connsiteY6" fmla="*/ 535855 h 919317"/>
              <a:gd name="connsiteX7" fmla="*/ 291925 w 1399727"/>
              <a:gd name="connsiteY7" fmla="*/ 535855 h 919317"/>
              <a:gd name="connsiteX8" fmla="*/ 699864 w 1399727"/>
              <a:gd name="connsiteY8" fmla="*/ 0 h 919317"/>
              <a:gd name="connsiteX9" fmla="*/ 838340 w 1399727"/>
              <a:gd name="connsiteY9" fmla="*/ 181897 h 919317"/>
              <a:gd name="connsiteX10" fmla="*/ 561388 w 1399727"/>
              <a:gd name="connsiteY10" fmla="*/ 181897 h 9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9727" h="919317">
                <a:moveTo>
                  <a:pt x="142224" y="732496"/>
                </a:moveTo>
                <a:lnTo>
                  <a:pt x="1257503" y="732496"/>
                </a:lnTo>
                <a:lnTo>
                  <a:pt x="1399727" y="919317"/>
                </a:lnTo>
                <a:lnTo>
                  <a:pt x="0" y="919317"/>
                </a:lnTo>
                <a:close/>
                <a:moveTo>
                  <a:pt x="411688" y="378538"/>
                </a:moveTo>
                <a:lnTo>
                  <a:pt x="988040" y="378538"/>
                </a:lnTo>
                <a:lnTo>
                  <a:pt x="1107803" y="535855"/>
                </a:lnTo>
                <a:lnTo>
                  <a:pt x="291925" y="535855"/>
                </a:lnTo>
                <a:close/>
                <a:moveTo>
                  <a:pt x="699864" y="0"/>
                </a:moveTo>
                <a:lnTo>
                  <a:pt x="838340" y="181897"/>
                </a:lnTo>
                <a:lnTo>
                  <a:pt x="561388" y="18189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4E98EF1B-42D6-CF44-A5BC-80965FF0F9CE}"/>
              </a:ext>
            </a:extLst>
          </p:cNvPr>
          <p:cNvSpPr/>
          <p:nvPr/>
        </p:nvSpPr>
        <p:spPr>
          <a:xfrm>
            <a:off x="485108" y="28636"/>
            <a:ext cx="1755521" cy="15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5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搜尋：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03D510-6553-1443-915A-E7DA2881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82" y="5327310"/>
            <a:ext cx="0" cy="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60D7207-9AB7-644C-AB85-45CA4979C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332" y="5470960"/>
            <a:ext cx="12700" cy="12700"/>
          </a:xfrm>
          <a:prstGeom prst="rect">
            <a:avLst/>
          </a:prstGeom>
        </p:spPr>
      </p:pic>
      <p:pic>
        <p:nvPicPr>
          <p:cNvPr id="11" name="圖片 10">
            <a:hlinkClick r:id="rId6" action="ppaction://hlinksldjump"/>
            <a:extLst>
              <a:ext uri="{FF2B5EF4-FFF2-40B4-BE49-F238E27FC236}">
                <a16:creationId xmlns:a16="http://schemas.microsoft.com/office/drawing/2014/main" id="{C353BE15-2F2D-2346-AAB7-0C40A7FA9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1" y="5082256"/>
            <a:ext cx="288000" cy="28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77F503-0D2B-2B47-835E-5EB62A5A832A}"/>
              </a:ext>
            </a:extLst>
          </p:cNvPr>
          <p:cNvSpPr txBox="1"/>
          <p:nvPr/>
        </p:nvSpPr>
        <p:spPr>
          <a:xfrm>
            <a:off x="366372" y="5300819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Shopping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3" name="圖片 12">
            <a:hlinkClick r:id="rId8" action="ppaction://hlinksldjump"/>
            <a:extLst>
              <a:ext uri="{FF2B5EF4-FFF2-40B4-BE49-F238E27FC236}">
                <a16:creationId xmlns:a16="http://schemas.microsoft.com/office/drawing/2014/main" id="{A767DF3F-5D9F-E74B-8A1C-29C913B346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155" y="5067179"/>
            <a:ext cx="288000" cy="28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79825D-A775-D24F-9A45-407D509A38C5}"/>
              </a:ext>
            </a:extLst>
          </p:cNvPr>
          <p:cNvSpPr txBox="1"/>
          <p:nvPr/>
        </p:nvSpPr>
        <p:spPr>
          <a:xfrm>
            <a:off x="1935793" y="5306582"/>
            <a:ext cx="3573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圖片 14">
            <a:hlinkClick r:id="rId10" action="ppaction://hlinksldjump"/>
            <a:extLst>
              <a:ext uri="{FF2B5EF4-FFF2-40B4-BE49-F238E27FC236}">
                <a16:creationId xmlns:a16="http://schemas.microsoft.com/office/drawing/2014/main" id="{9FE11FED-8FA6-C643-B1B1-C818E931E7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1055" y="4824608"/>
            <a:ext cx="432000" cy="432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759E4C-3EB7-DD44-A32D-23AB2BB6628E}"/>
              </a:ext>
            </a:extLst>
          </p:cNvPr>
          <p:cNvSpPr txBox="1"/>
          <p:nvPr/>
        </p:nvSpPr>
        <p:spPr>
          <a:xfrm>
            <a:off x="1002705" y="5248031"/>
            <a:ext cx="7169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Hiking Plan</a:t>
            </a:r>
            <a:endParaRPr kumimoji="1" lang="zh-TW" altLang="en-US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>
            <a:hlinkClick r:id="rId12" action="ppaction://hlinksldjump"/>
            <a:extLst>
              <a:ext uri="{FF2B5EF4-FFF2-40B4-BE49-F238E27FC236}">
                <a16:creationId xmlns:a16="http://schemas.microsoft.com/office/drawing/2014/main" id="{7E55B27F-7659-9E42-AFC6-961D429D55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60" y="5061610"/>
            <a:ext cx="288000" cy="2880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ACD58395-5BC9-F148-A5F7-C15B5C8AFCC1}"/>
              </a:ext>
            </a:extLst>
          </p:cNvPr>
          <p:cNvSpPr txBox="1"/>
          <p:nvPr/>
        </p:nvSpPr>
        <p:spPr>
          <a:xfrm>
            <a:off x="-63559" y="5318463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遇難幫手</a:t>
            </a:r>
          </a:p>
        </p:txBody>
      </p:sp>
      <p:pic>
        <p:nvPicPr>
          <p:cNvPr id="30" name="圖片 29">
            <a:hlinkClick r:id="rId14" action="ppaction://hlinksldjump"/>
            <a:extLst>
              <a:ext uri="{FF2B5EF4-FFF2-40B4-BE49-F238E27FC236}">
                <a16:creationId xmlns:a16="http://schemas.microsoft.com/office/drawing/2014/main" id="{09018779-FBEA-B447-A8FA-E74E317FBF3F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2363569" y="5012674"/>
            <a:ext cx="324000" cy="3240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6C3B6B39-502F-BC43-A20A-30E8F72681B7}"/>
              </a:ext>
            </a:extLst>
          </p:cNvPr>
          <p:cNvSpPr txBox="1"/>
          <p:nvPr/>
        </p:nvSpPr>
        <p:spPr>
          <a:xfrm>
            <a:off x="2232160" y="5234451"/>
            <a:ext cx="600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山神的能量</a:t>
            </a:r>
            <a:endParaRPr kumimoji="1" lang="en-US" altLang="zh-TW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20%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96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90C87-6019-B040-ADA3-4C5A19B8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成就系統＋山神能量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8C50D-6C95-EC49-9F00-86E75A7E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6DA80AE5-3311-BD4A-86B1-C96B51D410A3}"/>
              </a:ext>
            </a:extLst>
          </p:cNvPr>
          <p:cNvSpPr/>
          <p:nvPr/>
        </p:nvSpPr>
        <p:spPr>
          <a:xfrm>
            <a:off x="-4855" y="4793383"/>
            <a:ext cx="2730594" cy="722182"/>
          </a:xfrm>
          <a:custGeom>
            <a:avLst/>
            <a:gdLst>
              <a:gd name="connsiteX0" fmla="*/ 1359912 w 2730594"/>
              <a:gd name="connsiteY0" fmla="*/ 0 h 722182"/>
              <a:gd name="connsiteX1" fmla="*/ 1821303 w 2730594"/>
              <a:gd name="connsiteY1" fmla="*/ 220538 h 722182"/>
              <a:gd name="connsiteX2" fmla="*/ 1831936 w 2730594"/>
              <a:gd name="connsiteY2" fmla="*/ 258515 h 722182"/>
              <a:gd name="connsiteX3" fmla="*/ 2730594 w 2730594"/>
              <a:gd name="connsiteY3" fmla="*/ 258515 h 722182"/>
              <a:gd name="connsiteX4" fmla="*/ 2730594 w 2730594"/>
              <a:gd name="connsiteY4" fmla="*/ 639042 h 722182"/>
              <a:gd name="connsiteX5" fmla="*/ 1675970 w 2730594"/>
              <a:gd name="connsiteY5" fmla="*/ 639042 h 722182"/>
              <a:gd name="connsiteX6" fmla="*/ 1639882 w 2730594"/>
              <a:gd name="connsiteY6" fmla="*/ 660514 h 722182"/>
              <a:gd name="connsiteX7" fmla="*/ 1359912 w 2730594"/>
              <a:gd name="connsiteY7" fmla="*/ 722182 h 722182"/>
              <a:gd name="connsiteX8" fmla="*/ 1079943 w 2730594"/>
              <a:gd name="connsiteY8" fmla="*/ 660514 h 722182"/>
              <a:gd name="connsiteX9" fmla="*/ 1043855 w 2730594"/>
              <a:gd name="connsiteY9" fmla="*/ 639042 h 722182"/>
              <a:gd name="connsiteX10" fmla="*/ 0 w 2730594"/>
              <a:gd name="connsiteY10" fmla="*/ 639042 h 722182"/>
              <a:gd name="connsiteX11" fmla="*/ 0 w 2730594"/>
              <a:gd name="connsiteY11" fmla="*/ 258515 h 722182"/>
              <a:gd name="connsiteX12" fmla="*/ 887888 w 2730594"/>
              <a:gd name="connsiteY12" fmla="*/ 258515 h 722182"/>
              <a:gd name="connsiteX13" fmla="*/ 898521 w 2730594"/>
              <a:gd name="connsiteY13" fmla="*/ 220538 h 722182"/>
              <a:gd name="connsiteX14" fmla="*/ 1359912 w 2730594"/>
              <a:gd name="connsiteY14" fmla="*/ 0 h 72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0594" h="722182">
                <a:moveTo>
                  <a:pt x="1359912" y="0"/>
                </a:moveTo>
                <a:cubicBezTo>
                  <a:pt x="1567326" y="0"/>
                  <a:pt x="1745286" y="90937"/>
                  <a:pt x="1821303" y="220538"/>
                </a:cubicBezTo>
                <a:lnTo>
                  <a:pt x="1831936" y="258515"/>
                </a:lnTo>
                <a:lnTo>
                  <a:pt x="2730594" y="258515"/>
                </a:lnTo>
                <a:lnTo>
                  <a:pt x="2730594" y="639042"/>
                </a:lnTo>
                <a:lnTo>
                  <a:pt x="1675970" y="639042"/>
                </a:lnTo>
                <a:lnTo>
                  <a:pt x="1639882" y="660514"/>
                </a:lnTo>
                <a:cubicBezTo>
                  <a:pt x="1559963" y="699448"/>
                  <a:pt x="1463619" y="722182"/>
                  <a:pt x="1359912" y="722182"/>
                </a:cubicBezTo>
                <a:cubicBezTo>
                  <a:pt x="1256205" y="722182"/>
                  <a:pt x="1159862" y="699448"/>
                  <a:pt x="1079943" y="660514"/>
                </a:cubicBezTo>
                <a:lnTo>
                  <a:pt x="1043855" y="639042"/>
                </a:lnTo>
                <a:lnTo>
                  <a:pt x="0" y="639042"/>
                </a:lnTo>
                <a:lnTo>
                  <a:pt x="0" y="258515"/>
                </a:lnTo>
                <a:lnTo>
                  <a:pt x="887888" y="258515"/>
                </a:lnTo>
                <a:lnTo>
                  <a:pt x="898521" y="220538"/>
                </a:lnTo>
                <a:cubicBezTo>
                  <a:pt x="974538" y="90937"/>
                  <a:pt x="1152498" y="0"/>
                  <a:pt x="1359912" y="0"/>
                </a:cubicBezTo>
                <a:close/>
              </a:path>
            </a:pathLst>
          </a:custGeom>
          <a:solidFill>
            <a:schemeClr val="accent6">
              <a:alpha val="2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C224C-E38F-E94A-A2B7-7583214A9A78}"/>
              </a:ext>
            </a:extLst>
          </p:cNvPr>
          <p:cNvSpPr/>
          <p:nvPr/>
        </p:nvSpPr>
        <p:spPr>
          <a:xfrm>
            <a:off x="0" y="0"/>
            <a:ext cx="2725738" cy="2038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6" name="圖片 5">
            <a:hlinkClick r:id="rId2" action="ppaction://hlinksldjump"/>
            <a:extLst>
              <a:ext uri="{FF2B5EF4-FFF2-40B4-BE49-F238E27FC236}">
                <a16:creationId xmlns:a16="http://schemas.microsoft.com/office/drawing/2014/main" id="{19236D0C-4C2D-4444-A113-C3D06B8E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40" y="23646"/>
            <a:ext cx="156519" cy="156519"/>
          </a:xfrm>
          <a:prstGeom prst="rect">
            <a:avLst/>
          </a:prstGeom>
        </p:spPr>
      </p:pic>
      <p:sp>
        <p:nvSpPr>
          <p:cNvPr id="7" name="手繪多邊形 6">
            <a:extLst>
              <a:ext uri="{FF2B5EF4-FFF2-40B4-BE49-F238E27FC236}">
                <a16:creationId xmlns:a16="http://schemas.microsoft.com/office/drawing/2014/main" id="{54E9AD4B-6C12-C640-9D48-51E60326D37B}"/>
              </a:ext>
            </a:extLst>
          </p:cNvPr>
          <p:cNvSpPr/>
          <p:nvPr/>
        </p:nvSpPr>
        <p:spPr>
          <a:xfrm>
            <a:off x="31979" y="23646"/>
            <a:ext cx="255638" cy="132736"/>
          </a:xfrm>
          <a:custGeom>
            <a:avLst/>
            <a:gdLst>
              <a:gd name="connsiteX0" fmla="*/ 142224 w 1399727"/>
              <a:gd name="connsiteY0" fmla="*/ 732496 h 919317"/>
              <a:gd name="connsiteX1" fmla="*/ 1257503 w 1399727"/>
              <a:gd name="connsiteY1" fmla="*/ 732496 h 919317"/>
              <a:gd name="connsiteX2" fmla="*/ 1399727 w 1399727"/>
              <a:gd name="connsiteY2" fmla="*/ 919317 h 919317"/>
              <a:gd name="connsiteX3" fmla="*/ 0 w 1399727"/>
              <a:gd name="connsiteY3" fmla="*/ 919317 h 919317"/>
              <a:gd name="connsiteX4" fmla="*/ 411688 w 1399727"/>
              <a:gd name="connsiteY4" fmla="*/ 378538 h 919317"/>
              <a:gd name="connsiteX5" fmla="*/ 988040 w 1399727"/>
              <a:gd name="connsiteY5" fmla="*/ 378538 h 919317"/>
              <a:gd name="connsiteX6" fmla="*/ 1107803 w 1399727"/>
              <a:gd name="connsiteY6" fmla="*/ 535855 h 919317"/>
              <a:gd name="connsiteX7" fmla="*/ 291925 w 1399727"/>
              <a:gd name="connsiteY7" fmla="*/ 535855 h 919317"/>
              <a:gd name="connsiteX8" fmla="*/ 699864 w 1399727"/>
              <a:gd name="connsiteY8" fmla="*/ 0 h 919317"/>
              <a:gd name="connsiteX9" fmla="*/ 838340 w 1399727"/>
              <a:gd name="connsiteY9" fmla="*/ 181897 h 919317"/>
              <a:gd name="connsiteX10" fmla="*/ 561388 w 1399727"/>
              <a:gd name="connsiteY10" fmla="*/ 181897 h 9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9727" h="919317">
                <a:moveTo>
                  <a:pt x="142224" y="732496"/>
                </a:moveTo>
                <a:lnTo>
                  <a:pt x="1257503" y="732496"/>
                </a:lnTo>
                <a:lnTo>
                  <a:pt x="1399727" y="919317"/>
                </a:lnTo>
                <a:lnTo>
                  <a:pt x="0" y="919317"/>
                </a:lnTo>
                <a:close/>
                <a:moveTo>
                  <a:pt x="411688" y="378538"/>
                </a:moveTo>
                <a:lnTo>
                  <a:pt x="988040" y="378538"/>
                </a:lnTo>
                <a:lnTo>
                  <a:pt x="1107803" y="535855"/>
                </a:lnTo>
                <a:lnTo>
                  <a:pt x="291925" y="535855"/>
                </a:lnTo>
                <a:close/>
                <a:moveTo>
                  <a:pt x="699864" y="0"/>
                </a:moveTo>
                <a:lnTo>
                  <a:pt x="838340" y="181897"/>
                </a:lnTo>
                <a:lnTo>
                  <a:pt x="561388" y="181897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E33B03D-263B-F44F-8687-F44D32BEB9EB}"/>
              </a:ext>
            </a:extLst>
          </p:cNvPr>
          <p:cNvSpPr/>
          <p:nvPr/>
        </p:nvSpPr>
        <p:spPr>
          <a:xfrm>
            <a:off x="485108" y="28636"/>
            <a:ext cx="1755521" cy="1515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5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搜尋：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D88EEF4-63B1-434F-9C91-A9A3EC8F9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82" y="5327310"/>
            <a:ext cx="0" cy="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B441322-031A-BE43-A178-55B36C352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332" y="5470960"/>
            <a:ext cx="12700" cy="12700"/>
          </a:xfrm>
          <a:prstGeom prst="rect">
            <a:avLst/>
          </a:prstGeom>
        </p:spPr>
      </p:pic>
      <p:pic>
        <p:nvPicPr>
          <p:cNvPr id="11" name="圖片 10">
            <a:hlinkClick r:id="rId6" action="ppaction://hlinksldjump"/>
            <a:extLst>
              <a:ext uri="{FF2B5EF4-FFF2-40B4-BE49-F238E27FC236}">
                <a16:creationId xmlns:a16="http://schemas.microsoft.com/office/drawing/2014/main" id="{81C6CA18-700F-AE4F-8E32-3E11EAA7D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91" y="5082256"/>
            <a:ext cx="288000" cy="28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98FA4D-E443-8A48-9752-54A9DD7CE90E}"/>
              </a:ext>
            </a:extLst>
          </p:cNvPr>
          <p:cNvSpPr txBox="1"/>
          <p:nvPr/>
        </p:nvSpPr>
        <p:spPr>
          <a:xfrm>
            <a:off x="366372" y="5300819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Shopping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3" name="圖片 12">
            <a:hlinkClick r:id="rId8" action="ppaction://hlinksldjump"/>
            <a:extLst>
              <a:ext uri="{FF2B5EF4-FFF2-40B4-BE49-F238E27FC236}">
                <a16:creationId xmlns:a16="http://schemas.microsoft.com/office/drawing/2014/main" id="{AB5A3E23-E709-AC42-B8EB-5A30BC83B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155" y="5067179"/>
            <a:ext cx="288000" cy="28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04193A-E198-2D4C-B575-DEF9F86CAA2B}"/>
              </a:ext>
            </a:extLst>
          </p:cNvPr>
          <p:cNvSpPr txBox="1"/>
          <p:nvPr/>
        </p:nvSpPr>
        <p:spPr>
          <a:xfrm>
            <a:off x="1935793" y="5306582"/>
            <a:ext cx="3573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Story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5" name="圖片 14">
            <a:hlinkClick r:id="rId10" action="ppaction://hlinksldjump"/>
            <a:extLst>
              <a:ext uri="{FF2B5EF4-FFF2-40B4-BE49-F238E27FC236}">
                <a16:creationId xmlns:a16="http://schemas.microsoft.com/office/drawing/2014/main" id="{4586DA28-F4EC-9247-A11B-593E4752CB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9454" y="5061610"/>
            <a:ext cx="288000" cy="288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248452-6096-4A4A-A01A-502BA4DBDD82}"/>
              </a:ext>
            </a:extLst>
          </p:cNvPr>
          <p:cNvSpPr txBox="1"/>
          <p:nvPr/>
        </p:nvSpPr>
        <p:spPr>
          <a:xfrm>
            <a:off x="2373150" y="5311395"/>
            <a:ext cx="320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Plan</a:t>
            </a:r>
            <a:endParaRPr kumimoji="1" lang="zh-TW" altLang="en-US" sz="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>
            <a:hlinkClick r:id="rId12" action="ppaction://hlinksldjump"/>
            <a:extLst>
              <a:ext uri="{FF2B5EF4-FFF2-40B4-BE49-F238E27FC236}">
                <a16:creationId xmlns:a16="http://schemas.microsoft.com/office/drawing/2014/main" id="{BFC978E9-3C65-1140-A939-0591388DB6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60" y="5061610"/>
            <a:ext cx="288000" cy="288000"/>
          </a:xfrm>
          <a:prstGeom prst="rect">
            <a:avLst/>
          </a:prstGeom>
        </p:spPr>
      </p:pic>
      <p:pic>
        <p:nvPicPr>
          <p:cNvPr id="18" name="圖片 17">
            <a:hlinkClick r:id="rId14" action="ppaction://hlinksldjump"/>
            <a:extLst>
              <a:ext uri="{FF2B5EF4-FFF2-40B4-BE49-F238E27FC236}">
                <a16:creationId xmlns:a16="http://schemas.microsoft.com/office/drawing/2014/main" id="{CC51AE7B-9C78-8446-AF27-6DB4B045ACF5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940248" y="4649841"/>
            <a:ext cx="792610" cy="79261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C36F189-F8EA-2141-895F-05034745F539}"/>
              </a:ext>
            </a:extLst>
          </p:cNvPr>
          <p:cNvSpPr txBox="1"/>
          <p:nvPr/>
        </p:nvSpPr>
        <p:spPr>
          <a:xfrm>
            <a:off x="1056351" y="5221886"/>
            <a:ext cx="61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山神的能量</a:t>
            </a:r>
            <a:endParaRPr kumimoji="1" lang="en-US" altLang="zh-TW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5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20%</a:t>
            </a:r>
            <a:endParaRPr kumimoji="1" lang="zh-TW" altLang="en-US" sz="5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87FD7C66-F13D-7240-BF42-FB6E6F50CF49}"/>
                  </a:ext>
                </a:extLst>
              </p14:cNvPr>
              <p14:cNvContentPartPr/>
              <p14:nvPr/>
            </p14:nvContentPartPr>
            <p14:xfrm>
              <a:off x="1245365" y="5146425"/>
              <a:ext cx="336960" cy="70560"/>
            </p14:xfrm>
          </p:contentPart>
        </mc:Choice>
        <mc:Fallback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87FD7C66-F13D-7240-BF42-FB6E6F50CF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1045" y="5142105"/>
                <a:ext cx="345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7DBABEF5-BE42-674C-A766-E5DCB608921B}"/>
                  </a:ext>
                </a:extLst>
              </p14:cNvPr>
              <p14:cNvContentPartPr/>
              <p14:nvPr/>
            </p14:nvContentPartPr>
            <p14:xfrm>
              <a:off x="1128005" y="5152905"/>
              <a:ext cx="96120" cy="2052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7DBABEF5-BE42-674C-A766-E5DCB60892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3685" y="5148585"/>
                <a:ext cx="104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8D289AEE-4DC0-A24A-B7A0-8D0ECF249344}"/>
                  </a:ext>
                </a:extLst>
              </p14:cNvPr>
              <p14:cNvContentPartPr/>
              <p14:nvPr/>
            </p14:nvContentPartPr>
            <p14:xfrm>
              <a:off x="1491245" y="5165865"/>
              <a:ext cx="56520" cy="1476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8D289AEE-4DC0-A24A-B7A0-8D0ECF2493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86952" y="5161545"/>
                <a:ext cx="65105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A8C1A92A-5FF5-4F42-950C-ECF1CF8CA5A0}"/>
                  </a:ext>
                </a:extLst>
              </p14:cNvPr>
              <p14:cNvContentPartPr/>
              <p14:nvPr/>
            </p14:nvContentPartPr>
            <p14:xfrm>
              <a:off x="1238165" y="5158305"/>
              <a:ext cx="339480" cy="5328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A8C1A92A-5FF5-4F42-950C-ECF1CF8CA5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3850" y="5153985"/>
                <a:ext cx="348111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CDBC404C-DE04-834A-9CC3-BB4B1C701144}"/>
              </a:ext>
            </a:extLst>
          </p:cNvPr>
          <p:cNvGrpSpPr/>
          <p:nvPr/>
        </p:nvGrpSpPr>
        <p:grpSpPr>
          <a:xfrm>
            <a:off x="1209005" y="5163705"/>
            <a:ext cx="364680" cy="57600"/>
            <a:chOff x="1209005" y="5163705"/>
            <a:chExt cx="36468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51DA2353-CF66-4F4C-9172-E0E84EDF3D16}"/>
                    </a:ext>
                  </a:extLst>
                </p14:cNvPr>
                <p14:cNvContentPartPr/>
                <p14:nvPr/>
              </p14:nvContentPartPr>
              <p14:xfrm>
                <a:off x="1209005" y="5163705"/>
                <a:ext cx="349560" cy="558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978D2880-1038-A544-88AD-EDC5BC91B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4685" y="5159385"/>
                  <a:ext cx="358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6A5389E2-86D1-A945-BB36-D9AC1C4AEC8E}"/>
                    </a:ext>
                  </a:extLst>
                </p14:cNvPr>
                <p14:cNvContentPartPr/>
                <p14:nvPr/>
              </p14:nvContentPartPr>
              <p14:xfrm>
                <a:off x="1529765" y="5216625"/>
                <a:ext cx="43920" cy="36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D860EAD8-FF8D-6146-9200-D92B509641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5445" y="5212305"/>
                  <a:ext cx="525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E9D3FD11-250B-9F4A-AB39-7273BC405DE3}"/>
                    </a:ext>
                  </a:extLst>
                </p14:cNvPr>
                <p14:cNvContentPartPr/>
                <p14:nvPr/>
              </p14:nvContentPartPr>
              <p14:xfrm>
                <a:off x="1218725" y="5174145"/>
                <a:ext cx="191160" cy="4716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0CDA924A-1057-C945-8893-45650C9911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4405" y="5169825"/>
                  <a:ext cx="19980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376CB7EA-9ACE-9343-8275-DF1B829A10C5}"/>
                  </a:ext>
                </a:extLst>
              </p14:cNvPr>
              <p14:cNvContentPartPr/>
              <p14:nvPr/>
            </p14:nvContentPartPr>
            <p14:xfrm>
              <a:off x="1098845" y="5161545"/>
              <a:ext cx="117720" cy="56880"/>
            </p14:xfrm>
          </p:contentPart>
        </mc:Choice>
        <mc:Fallback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376CB7EA-9ACE-9343-8275-DF1B829A10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4525" y="5157225"/>
                <a:ext cx="126360" cy="65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EBD1E4E1-5D78-3445-BB6A-9DB792AA6034}"/>
              </a:ext>
            </a:extLst>
          </p:cNvPr>
          <p:cNvSpPr txBox="1"/>
          <p:nvPr/>
        </p:nvSpPr>
        <p:spPr>
          <a:xfrm>
            <a:off x="-63559" y="5318463"/>
            <a:ext cx="471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遇難幫手</a:t>
            </a:r>
          </a:p>
        </p:txBody>
      </p:sp>
    </p:spTree>
    <p:extLst>
      <p:ext uri="{BB962C8B-B14F-4D97-AF65-F5344CB8AC3E}">
        <p14:creationId xmlns:p14="http://schemas.microsoft.com/office/powerpoint/2010/main" val="320152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alpha val="27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a:spPr>
      <a:bodyPr wrap="square" rtlCol="0" anchor="ctr">
        <a:noAutofit/>
      </a:bodyPr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644</Words>
  <Application>Microsoft Macintosh PowerPoint</Application>
  <PresentationFormat>自訂</PresentationFormat>
  <Paragraphs>67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</vt:lpstr>
      <vt:lpstr>Heiti SC Medium</vt:lpstr>
      <vt:lpstr>Arial</vt:lpstr>
      <vt:lpstr>Calibri</vt:lpstr>
      <vt:lpstr>Calibri Light</vt:lpstr>
      <vt:lpstr>Office 佈景主題</vt:lpstr>
      <vt:lpstr>PowerPoint 簡報</vt:lpstr>
      <vt:lpstr>遇難幫手</vt:lpstr>
      <vt:lpstr>內文</vt:lpstr>
      <vt:lpstr>Hiking Story</vt:lpstr>
      <vt:lpstr>商城</vt:lpstr>
      <vt:lpstr>規劃路線</vt:lpstr>
      <vt:lpstr>成就系統＋山神能量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簡君哲</dc:creator>
  <cp:lastModifiedBy>簡君哲</cp:lastModifiedBy>
  <cp:revision>9</cp:revision>
  <dcterms:created xsi:type="dcterms:W3CDTF">2021-06-20T05:04:29Z</dcterms:created>
  <dcterms:modified xsi:type="dcterms:W3CDTF">2021-06-20T06:33:47Z</dcterms:modified>
</cp:coreProperties>
</file>