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3275" autoAdjust="0"/>
  </p:normalViewPr>
  <p:slideViewPr>
    <p:cSldViewPr snapToGrid="0">
      <p:cViewPr varScale="1">
        <p:scale>
          <a:sx n="127" d="100"/>
          <a:sy n="127" d="100"/>
        </p:scale>
        <p:origin x="11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F0F0-4835-4F33-9AB5-7155E4903BA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4CC8-6A48-409A-9069-A7ACFED82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2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0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4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4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2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383C-9662-46A5-AF15-2F219D59322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3695385" cy="612119"/>
          </a:xfrm>
        </p:spPr>
        <p:txBody>
          <a:bodyPr/>
          <a:lstStyle/>
          <a:p>
            <a:r>
              <a:rPr lang="ko-KR" altLang="en-US" dirty="0" err="1" smtClean="0"/>
              <a:t>스킬시스템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9220" y="778373"/>
            <a:ext cx="2153752" cy="1307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SKILLDATA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-------------------------------------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ID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stirng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skillName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9580" y="778373"/>
            <a:ext cx="2153752" cy="1307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ACTIVESKILLDATA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-------------------------------------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ID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stirng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skillName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1"/>
            <a:endCxn id="5" idx="3"/>
          </p:cNvCxnSpPr>
          <p:nvPr/>
        </p:nvCxnSpPr>
        <p:spPr>
          <a:xfrm flipH="1">
            <a:off x="2712972" y="1432056"/>
            <a:ext cx="23666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6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8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14</Words>
  <Application>Microsoft Office PowerPoint</Application>
  <PresentationFormat>화면 슬라이드 쇼(16:9)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스킬시스템 구조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G</cp:lastModifiedBy>
  <cp:revision>17</cp:revision>
  <dcterms:created xsi:type="dcterms:W3CDTF">2023-05-18T02:23:40Z</dcterms:created>
  <dcterms:modified xsi:type="dcterms:W3CDTF">2023-05-25T03:00:30Z</dcterms:modified>
</cp:coreProperties>
</file>