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9" r:id="rId4"/>
    <p:sldId id="257" r:id="rId5"/>
    <p:sldId id="260" r:id="rId6"/>
    <p:sldId id="261" r:id="rId7"/>
  </p:sldIdLst>
  <p:sldSz cx="9144000" cy="5143500" type="screen16x9"/>
  <p:notesSz cx="6858000" cy="9144000"/>
  <p:defaultTextStyle>
    <a:defPPr>
      <a:defRPr lang="ko-KR"/>
    </a:defPPr>
    <a:lvl1pPr marL="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83275" autoAdjust="0"/>
  </p:normalViewPr>
  <p:slideViewPr>
    <p:cSldViewPr snapToGrid="0">
      <p:cViewPr>
        <p:scale>
          <a:sx n="100" d="100"/>
          <a:sy n="100" d="100"/>
        </p:scale>
        <p:origin x="191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F0F0-4835-4F33-9AB5-7155E4903BA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84CC8-6A48-409A-9069-A7ACFED82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2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84CC8-6A48-409A-9069-A7ACFED821C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3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84CC8-6A48-409A-9069-A7ACFED821C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11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84CC8-6A48-409A-9069-A7ACFED821C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513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84CC8-6A48-409A-9069-A7ACFED821C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521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84CC8-6A48-409A-9069-A7ACFED821C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734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84CC8-6A48-409A-9069-A7ACFED821C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35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84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0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3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0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6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79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92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44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4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52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04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A383C-9662-46A5-AF15-2F219D59322E}" type="datetimeFigureOut">
              <a:rPr lang="ko-KR" altLang="en-US" smtClean="0"/>
              <a:t>2023-05-18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197F3-A7A8-464C-B9CC-9F9176C7CA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4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"/>
            <a:ext cx="9144000" cy="5143500"/>
            <a:chOff x="0" y="920593"/>
            <a:chExt cx="9144000" cy="422290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0593"/>
              <a:ext cx="9144000" cy="153150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0593"/>
              <a:ext cx="9144000" cy="422290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76101"/>
              <a:ext cx="9144000" cy="1167399"/>
            </a:xfrm>
            <a:prstGeom prst="rect">
              <a:avLst/>
            </a:prstGeom>
          </p:spPr>
        </p:pic>
      </p:grpSp>
      <p:sp>
        <p:nvSpPr>
          <p:cNvPr id="11" name="타원 10"/>
          <p:cNvSpPr/>
          <p:nvPr/>
        </p:nvSpPr>
        <p:spPr>
          <a:xfrm>
            <a:off x="1017907" y="1798598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17907" y="2756810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017907" y="3715021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027924" y="3355571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984366" y="2246748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139910" y="4106656"/>
            <a:ext cx="829073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r>
              <a:rPr lang="ko-KR" altLang="en-US" sz="1100" b="1" dirty="0"/>
              <a:t>번 스킬</a:t>
            </a:r>
          </a:p>
        </p:txBody>
      </p:sp>
      <p:sp>
        <p:nvSpPr>
          <p:cNvPr id="65" name="타원 64"/>
          <p:cNvSpPr/>
          <p:nvPr/>
        </p:nvSpPr>
        <p:spPr>
          <a:xfrm>
            <a:off x="8116978" y="4181422"/>
            <a:ext cx="802382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일반 공격</a:t>
            </a:r>
          </a:p>
        </p:txBody>
      </p:sp>
      <p:sp>
        <p:nvSpPr>
          <p:cNvPr id="66" name="타원 65"/>
          <p:cNvSpPr/>
          <p:nvPr/>
        </p:nvSpPr>
        <p:spPr>
          <a:xfrm>
            <a:off x="7593664" y="3303337"/>
            <a:ext cx="825244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r>
              <a:rPr lang="ko-KR" altLang="en-US" sz="1100" b="1" dirty="0"/>
              <a:t>번 스킬</a:t>
            </a:r>
          </a:p>
        </p:txBody>
      </p:sp>
      <p:sp>
        <p:nvSpPr>
          <p:cNvPr id="67" name="타원 66"/>
          <p:cNvSpPr/>
          <p:nvPr/>
        </p:nvSpPr>
        <p:spPr>
          <a:xfrm>
            <a:off x="8476982" y="3544604"/>
            <a:ext cx="565484" cy="583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턴 넘기기</a:t>
            </a:r>
          </a:p>
        </p:txBody>
      </p:sp>
      <p:sp>
        <p:nvSpPr>
          <p:cNvPr id="107" name="타원 106"/>
          <p:cNvSpPr/>
          <p:nvPr/>
        </p:nvSpPr>
        <p:spPr>
          <a:xfrm flipH="1">
            <a:off x="5885618" y="1922010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 flipH="1">
            <a:off x="5885618" y="2829912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 flipH="1">
            <a:off x="5885618" y="3737814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 flipH="1">
            <a:off x="4876289" y="3397236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 flipH="1">
            <a:off x="4919817" y="2346631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4" name="그룹 153"/>
          <p:cNvGrpSpPr/>
          <p:nvPr/>
        </p:nvGrpSpPr>
        <p:grpSpPr>
          <a:xfrm>
            <a:off x="7070918" y="538021"/>
            <a:ext cx="2017367" cy="1500049"/>
            <a:chOff x="7067107" y="1254642"/>
            <a:chExt cx="2017367" cy="2002193"/>
          </a:xfrm>
        </p:grpSpPr>
        <p:sp>
          <p:nvSpPr>
            <p:cNvPr id="144" name="직사각형 143"/>
            <p:cNvSpPr/>
            <p:nvPr/>
          </p:nvSpPr>
          <p:spPr>
            <a:xfrm>
              <a:off x="7067107" y="1254642"/>
              <a:ext cx="2017367" cy="2002193"/>
            </a:xfrm>
            <a:prstGeom prst="rect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365758" y="1322634"/>
              <a:ext cx="1466008" cy="369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전투 로그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067107" y="1658599"/>
              <a:ext cx="2017367" cy="1561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00" b="1" dirty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1</a:t>
              </a:r>
              <a:r>
                <a:rPr lang="ko-KR" altLang="en-US" sz="1000" dirty="0"/>
                <a:t>이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가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  <a:r>
                <a:rPr lang="ko-KR" altLang="en-US" sz="1000" b="1" dirty="0">
                  <a:solidFill>
                    <a:srgbClr val="FF0000"/>
                  </a:solidFill>
                </a:rPr>
                <a:t>적군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3</a:t>
              </a:r>
              <a:r>
                <a:rPr lang="ko-KR" altLang="en-US" sz="1000" dirty="0"/>
                <a:t>을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를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  <a:r>
                <a:rPr lang="ko-KR" altLang="en-US" sz="1000" b="1" dirty="0"/>
                <a:t>공격</a:t>
              </a:r>
              <a:r>
                <a:rPr lang="en-US" altLang="ko-KR" sz="1000" b="1" dirty="0"/>
                <a:t>!</a:t>
              </a:r>
            </a:p>
            <a:p>
              <a:pPr algn="just"/>
              <a:r>
                <a:rPr lang="en-US" altLang="ko-KR" sz="1000" b="1" dirty="0"/>
                <a:t>(30 </a:t>
              </a:r>
              <a:r>
                <a:rPr lang="ko-KR" altLang="en-US" sz="1000" b="1" dirty="0" err="1"/>
                <a:t>데미지</a:t>
              </a:r>
              <a:r>
                <a:rPr lang="en-US" altLang="ko-KR" sz="1000" b="1" dirty="0"/>
                <a:t>)</a:t>
              </a:r>
            </a:p>
            <a:p>
              <a:pPr algn="just"/>
              <a:r>
                <a:rPr lang="ko-KR" altLang="en-US" sz="1000" b="1" dirty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2</a:t>
              </a:r>
              <a:r>
                <a:rPr lang="ko-KR" altLang="en-US" sz="1000" dirty="0"/>
                <a:t>이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가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  <a:r>
                <a:rPr lang="ko-KR" altLang="en-US" sz="1000" b="1" dirty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3</a:t>
              </a:r>
              <a:r>
                <a:rPr lang="ko-KR" altLang="en-US" sz="1000" dirty="0"/>
                <a:t>을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를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  <a:r>
                <a:rPr lang="ko-KR" altLang="en-US" sz="1000" b="1" dirty="0"/>
                <a:t>회복</a:t>
              </a:r>
              <a:r>
                <a:rPr lang="en-US" altLang="ko-KR" sz="1000" b="1" dirty="0"/>
                <a:t>!</a:t>
              </a:r>
            </a:p>
            <a:p>
              <a:pPr algn="just"/>
              <a:r>
                <a:rPr lang="en-US" altLang="ko-KR" sz="1000" b="1" dirty="0"/>
                <a:t>(15 </a:t>
              </a:r>
              <a:r>
                <a:rPr lang="ko-KR" altLang="en-US" sz="1000" b="1" dirty="0"/>
                <a:t>회복</a:t>
              </a:r>
              <a:r>
                <a:rPr lang="en-US" altLang="ko-KR" sz="1000" b="1" dirty="0"/>
                <a:t>)</a:t>
              </a:r>
            </a:p>
            <a:p>
              <a:pPr algn="just"/>
              <a:r>
                <a:rPr lang="ko-KR" altLang="en-US" sz="1000" b="1" dirty="0">
                  <a:solidFill>
                    <a:srgbClr val="FF0000"/>
                  </a:solidFill>
                </a:rPr>
                <a:t>적군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2</a:t>
              </a:r>
              <a:r>
                <a:rPr lang="ko-KR" altLang="en-US" sz="1000" dirty="0"/>
                <a:t>이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가</a:t>
              </a:r>
              <a:r>
                <a:rPr lang="en-US" altLang="ko-KR" sz="1000" dirty="0"/>
                <a:t>) </a:t>
              </a:r>
              <a:r>
                <a:rPr lang="ko-KR" altLang="en-US" sz="1000" b="1" dirty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4</a:t>
              </a:r>
              <a:r>
                <a:rPr lang="ko-KR" altLang="en-US" sz="1000" dirty="0"/>
                <a:t>을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를</a:t>
              </a:r>
              <a:r>
                <a:rPr lang="en-US" altLang="ko-KR" sz="1000" dirty="0"/>
                <a:t>) </a:t>
              </a:r>
              <a:r>
                <a:rPr lang="ko-KR" altLang="en-US" sz="1000" dirty="0"/>
                <a:t>공격</a:t>
              </a:r>
              <a:r>
                <a:rPr lang="en-US" altLang="ko-KR" sz="1000" dirty="0"/>
                <a:t>!</a:t>
              </a:r>
            </a:p>
            <a:p>
              <a:pPr algn="just"/>
              <a:r>
                <a:rPr lang="en-US" altLang="ko-KR" sz="1000" dirty="0"/>
                <a:t>(40 </a:t>
              </a:r>
              <a:r>
                <a:rPr lang="ko-KR" altLang="en-US" sz="1000" dirty="0" err="1"/>
                <a:t>데미지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  <a:p>
              <a:pPr algn="just"/>
              <a:endParaRPr lang="ko-KR" altLang="en-US" sz="1000" b="1" dirty="0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160526" y="1130393"/>
            <a:ext cx="104071" cy="27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53998" y="672780"/>
            <a:ext cx="324740" cy="32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0" y="37555"/>
            <a:ext cx="2009642" cy="30008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신성한 숲 </a:t>
            </a:r>
            <a:r>
              <a:rPr lang="en-US" altLang="ko-KR" sz="1100" b="1" dirty="0">
                <a:solidFill>
                  <a:schemeClr val="bg1"/>
                </a:solidFill>
              </a:rPr>
              <a:t>( 1 / 3 )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-25276" y="-287287"/>
            <a:ext cx="9169276" cy="3000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전투 </a:t>
            </a:r>
            <a:r>
              <a:rPr lang="ko-KR" altLang="en-US" b="1" dirty="0" err="1"/>
              <a:t>기획안</a:t>
            </a:r>
            <a:r>
              <a:rPr lang="ko-KR" altLang="en-US" b="1" dirty="0"/>
              <a:t> </a:t>
            </a:r>
            <a:r>
              <a:rPr lang="en-US" altLang="ko-KR" b="1" dirty="0"/>
              <a:t>(1920 * 1080) – </a:t>
            </a:r>
            <a:r>
              <a:rPr lang="ko-KR" altLang="en-US" b="1" dirty="0"/>
              <a:t>기본 전투 화면</a:t>
            </a:r>
          </a:p>
        </p:txBody>
      </p:sp>
      <p:sp>
        <p:nvSpPr>
          <p:cNvPr id="153" name="등호 152"/>
          <p:cNvSpPr/>
          <p:nvPr/>
        </p:nvSpPr>
        <p:spPr>
          <a:xfrm rot="5400000">
            <a:off x="8741197" y="32296"/>
            <a:ext cx="377312" cy="340259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8119541" y="55714"/>
            <a:ext cx="754606" cy="300082"/>
            <a:chOff x="6691451" y="2387127"/>
            <a:chExt cx="754606" cy="300082"/>
          </a:xfrm>
        </p:grpSpPr>
        <p:sp>
          <p:nvSpPr>
            <p:cNvPr id="155" name="이등변 삼각형 154"/>
            <p:cNvSpPr/>
            <p:nvPr/>
          </p:nvSpPr>
          <p:spPr>
            <a:xfrm rot="5400000">
              <a:off x="6780541" y="2431912"/>
              <a:ext cx="249530" cy="2254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42165" y="2387127"/>
              <a:ext cx="50389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X 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8" name="이등변 삼각형 157"/>
            <p:cNvSpPr/>
            <p:nvPr/>
          </p:nvSpPr>
          <p:spPr>
            <a:xfrm rot="5400000">
              <a:off x="6679404" y="2424449"/>
              <a:ext cx="249532" cy="2254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43962" y="1462783"/>
            <a:ext cx="337198" cy="337198"/>
            <a:chOff x="3215640" y="1858243"/>
            <a:chExt cx="632751" cy="632751"/>
          </a:xfrm>
        </p:grpSpPr>
        <p:sp>
          <p:nvSpPr>
            <p:cNvPr id="173" name="타원 172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그림 17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1" name="그룹 180"/>
          <p:cNvGrpSpPr/>
          <p:nvPr/>
        </p:nvGrpSpPr>
        <p:grpSpPr>
          <a:xfrm>
            <a:off x="43962" y="2960719"/>
            <a:ext cx="337198" cy="337198"/>
            <a:chOff x="3215640" y="1858243"/>
            <a:chExt cx="632751" cy="632751"/>
          </a:xfrm>
        </p:grpSpPr>
        <p:sp>
          <p:nvSpPr>
            <p:cNvPr id="182" name="타원 181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7" name="그룹 186"/>
          <p:cNvGrpSpPr/>
          <p:nvPr/>
        </p:nvGrpSpPr>
        <p:grpSpPr>
          <a:xfrm>
            <a:off x="43962" y="2637383"/>
            <a:ext cx="337198" cy="337198"/>
            <a:chOff x="3335767" y="2851645"/>
            <a:chExt cx="458664" cy="458664"/>
          </a:xfrm>
        </p:grpSpPr>
        <p:sp>
          <p:nvSpPr>
            <p:cNvPr id="188" name="타원 187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90" name="그룹 189"/>
          <p:cNvGrpSpPr/>
          <p:nvPr/>
        </p:nvGrpSpPr>
        <p:grpSpPr>
          <a:xfrm>
            <a:off x="43962" y="3490831"/>
            <a:ext cx="337198" cy="337198"/>
            <a:chOff x="3335767" y="2851645"/>
            <a:chExt cx="458664" cy="458664"/>
          </a:xfrm>
        </p:grpSpPr>
        <p:sp>
          <p:nvSpPr>
            <p:cNvPr id="191" name="타원 190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2" name="그림 19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1" name="그룹 170"/>
          <p:cNvGrpSpPr/>
          <p:nvPr/>
        </p:nvGrpSpPr>
        <p:grpSpPr>
          <a:xfrm>
            <a:off x="43962" y="1284441"/>
            <a:ext cx="337198" cy="337198"/>
            <a:chOff x="3335767" y="2851645"/>
            <a:chExt cx="458664" cy="458664"/>
          </a:xfrm>
        </p:grpSpPr>
        <p:sp>
          <p:nvSpPr>
            <p:cNvPr id="164" name="타원 163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6" name="그림 16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8" name="그룹 177"/>
          <p:cNvGrpSpPr/>
          <p:nvPr/>
        </p:nvGrpSpPr>
        <p:grpSpPr>
          <a:xfrm>
            <a:off x="43962" y="2461407"/>
            <a:ext cx="337198" cy="337198"/>
            <a:chOff x="3215640" y="1858243"/>
            <a:chExt cx="632751" cy="632751"/>
          </a:xfrm>
        </p:grpSpPr>
        <p:sp>
          <p:nvSpPr>
            <p:cNvPr id="179" name="타원 178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4" name="그룹 183"/>
          <p:cNvGrpSpPr/>
          <p:nvPr/>
        </p:nvGrpSpPr>
        <p:grpSpPr>
          <a:xfrm>
            <a:off x="43962" y="2162927"/>
            <a:ext cx="337198" cy="337198"/>
            <a:chOff x="3335767" y="2851645"/>
            <a:chExt cx="458664" cy="458664"/>
          </a:xfrm>
        </p:grpSpPr>
        <p:sp>
          <p:nvSpPr>
            <p:cNvPr id="185" name="타원 184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5" name="그룹 174"/>
          <p:cNvGrpSpPr/>
          <p:nvPr/>
        </p:nvGrpSpPr>
        <p:grpSpPr>
          <a:xfrm>
            <a:off x="43962" y="1962095"/>
            <a:ext cx="337198" cy="337198"/>
            <a:chOff x="3215640" y="1858243"/>
            <a:chExt cx="632751" cy="632751"/>
          </a:xfrm>
        </p:grpSpPr>
        <p:sp>
          <p:nvSpPr>
            <p:cNvPr id="176" name="타원 175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7" name="그림 17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62" name="그룹 161"/>
          <p:cNvGrpSpPr/>
          <p:nvPr/>
        </p:nvGrpSpPr>
        <p:grpSpPr>
          <a:xfrm>
            <a:off x="43962" y="963471"/>
            <a:ext cx="337198" cy="337198"/>
            <a:chOff x="3215640" y="1858243"/>
            <a:chExt cx="632751" cy="632751"/>
          </a:xfrm>
        </p:grpSpPr>
        <p:sp>
          <p:nvSpPr>
            <p:cNvPr id="160" name="타원 159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960303" y="1333979"/>
            <a:ext cx="1016512" cy="1013665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037969" y="918609"/>
            <a:ext cx="1016512" cy="1013665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004821" y="1865376"/>
            <a:ext cx="1016512" cy="1013665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971673" y="2812143"/>
            <a:ext cx="1016512" cy="1013665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2034419" y="2453886"/>
            <a:ext cx="1016512" cy="1013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4802917" y="1462783"/>
            <a:ext cx="1093886" cy="998506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4779094" y="2492325"/>
            <a:ext cx="1093886" cy="998506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1034882"/>
            <a:ext cx="1093886" cy="998506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1945897"/>
            <a:ext cx="1093886" cy="998506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2856912"/>
            <a:ext cx="1093886" cy="9985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56672" y="854867"/>
            <a:ext cx="779105" cy="285306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41511" y="1786465"/>
            <a:ext cx="779105" cy="285306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07542" y="2737187"/>
            <a:ext cx="779105" cy="285306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2074543" y="1240464"/>
            <a:ext cx="779105" cy="285306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2153122" y="2388000"/>
            <a:ext cx="779105" cy="2853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4966972" y="1361429"/>
            <a:ext cx="765775" cy="202707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4970334" y="2398466"/>
            <a:ext cx="765775" cy="202707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21014" y="937466"/>
            <a:ext cx="765775" cy="202707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43065" y="1849774"/>
            <a:ext cx="765775" cy="202707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43064" y="2766019"/>
            <a:ext cx="765775" cy="20270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" t="7287" r="81117" b="87039"/>
          <a:stretch/>
        </p:blipFill>
        <p:spPr>
          <a:xfrm>
            <a:off x="5227969" y="4608810"/>
            <a:ext cx="1904836" cy="5442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67675" y="4440049"/>
            <a:ext cx="825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(4/4)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15025" y="2729968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52606" y="178189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149772" y="85127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074543" y="1239357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137382" y="238097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42251" y="131196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947440" y="2387660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880896" y="910694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934953" y="182441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913239" y="274335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31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"/>
            <a:ext cx="9144000" cy="5143500"/>
            <a:chOff x="0" y="920593"/>
            <a:chExt cx="9144000" cy="422290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0593"/>
              <a:ext cx="9144000" cy="153150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0593"/>
              <a:ext cx="9144000" cy="422290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76101"/>
              <a:ext cx="9144000" cy="1167399"/>
            </a:xfrm>
            <a:prstGeom prst="rect">
              <a:avLst/>
            </a:prstGeom>
          </p:spPr>
        </p:pic>
      </p:grpSp>
      <p:sp>
        <p:nvSpPr>
          <p:cNvPr id="11" name="타원 10"/>
          <p:cNvSpPr/>
          <p:nvPr/>
        </p:nvSpPr>
        <p:spPr>
          <a:xfrm>
            <a:off x="1017907" y="1798598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17907" y="2756810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017907" y="3715021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027924" y="3355571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984366" y="2246748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139910" y="4106656"/>
            <a:ext cx="829073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r>
              <a:rPr lang="ko-KR" altLang="en-US" sz="1100" b="1" dirty="0"/>
              <a:t>번 스킬</a:t>
            </a:r>
          </a:p>
        </p:txBody>
      </p:sp>
      <p:sp>
        <p:nvSpPr>
          <p:cNvPr id="65" name="타원 64"/>
          <p:cNvSpPr/>
          <p:nvPr/>
        </p:nvSpPr>
        <p:spPr>
          <a:xfrm>
            <a:off x="8116978" y="4181422"/>
            <a:ext cx="802382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일반 공격</a:t>
            </a:r>
          </a:p>
        </p:txBody>
      </p:sp>
      <p:sp>
        <p:nvSpPr>
          <p:cNvPr id="66" name="타원 65"/>
          <p:cNvSpPr/>
          <p:nvPr/>
        </p:nvSpPr>
        <p:spPr>
          <a:xfrm>
            <a:off x="7593664" y="3303337"/>
            <a:ext cx="825244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r>
              <a:rPr lang="ko-KR" altLang="en-US" sz="1100" b="1" dirty="0"/>
              <a:t>번 스킬</a:t>
            </a:r>
          </a:p>
        </p:txBody>
      </p:sp>
      <p:sp>
        <p:nvSpPr>
          <p:cNvPr id="67" name="타원 66"/>
          <p:cNvSpPr/>
          <p:nvPr/>
        </p:nvSpPr>
        <p:spPr>
          <a:xfrm>
            <a:off x="8476982" y="3544604"/>
            <a:ext cx="565484" cy="583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턴 넘기기</a:t>
            </a:r>
          </a:p>
        </p:txBody>
      </p:sp>
      <p:sp>
        <p:nvSpPr>
          <p:cNvPr id="107" name="타원 106"/>
          <p:cNvSpPr/>
          <p:nvPr/>
        </p:nvSpPr>
        <p:spPr>
          <a:xfrm flipH="1">
            <a:off x="5885618" y="1922010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 flipH="1">
            <a:off x="5885618" y="2829912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 flipH="1">
            <a:off x="5885618" y="3737814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 flipH="1">
            <a:off x="4876289" y="3397236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 flipH="1">
            <a:off x="4919817" y="2346631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4" name="그룹 153"/>
          <p:cNvGrpSpPr/>
          <p:nvPr/>
        </p:nvGrpSpPr>
        <p:grpSpPr>
          <a:xfrm>
            <a:off x="7070918" y="538021"/>
            <a:ext cx="2017367" cy="1500049"/>
            <a:chOff x="7067107" y="1254642"/>
            <a:chExt cx="2017367" cy="2002193"/>
          </a:xfrm>
        </p:grpSpPr>
        <p:sp>
          <p:nvSpPr>
            <p:cNvPr id="144" name="직사각형 143"/>
            <p:cNvSpPr/>
            <p:nvPr/>
          </p:nvSpPr>
          <p:spPr>
            <a:xfrm>
              <a:off x="7067107" y="1254642"/>
              <a:ext cx="2017367" cy="2002193"/>
            </a:xfrm>
            <a:prstGeom prst="rect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365758" y="1322634"/>
              <a:ext cx="1466008" cy="369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전투 로그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067107" y="1658599"/>
              <a:ext cx="2017367" cy="1561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00" b="1" dirty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1</a:t>
              </a:r>
              <a:r>
                <a:rPr lang="ko-KR" altLang="en-US" sz="1000" dirty="0"/>
                <a:t>이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가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  <a:r>
                <a:rPr lang="ko-KR" altLang="en-US" sz="1000" b="1" dirty="0">
                  <a:solidFill>
                    <a:srgbClr val="FF0000"/>
                  </a:solidFill>
                </a:rPr>
                <a:t>적군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3</a:t>
              </a:r>
              <a:r>
                <a:rPr lang="ko-KR" altLang="en-US" sz="1000" dirty="0"/>
                <a:t>을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를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  <a:r>
                <a:rPr lang="ko-KR" altLang="en-US" sz="1000" b="1" dirty="0"/>
                <a:t>공격</a:t>
              </a:r>
              <a:r>
                <a:rPr lang="en-US" altLang="ko-KR" sz="1000" b="1" dirty="0"/>
                <a:t>!</a:t>
              </a:r>
            </a:p>
            <a:p>
              <a:pPr algn="just"/>
              <a:r>
                <a:rPr lang="en-US" altLang="ko-KR" sz="1000" b="1" dirty="0"/>
                <a:t>(30 </a:t>
              </a:r>
              <a:r>
                <a:rPr lang="ko-KR" altLang="en-US" sz="1000" b="1" dirty="0" err="1"/>
                <a:t>데미지</a:t>
              </a:r>
              <a:r>
                <a:rPr lang="en-US" altLang="ko-KR" sz="1000" b="1" dirty="0"/>
                <a:t>)</a:t>
              </a:r>
            </a:p>
            <a:p>
              <a:pPr algn="just"/>
              <a:r>
                <a:rPr lang="ko-KR" altLang="en-US" sz="1000" b="1" dirty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2</a:t>
              </a:r>
              <a:r>
                <a:rPr lang="ko-KR" altLang="en-US" sz="1000" dirty="0"/>
                <a:t>이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가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  <a:r>
                <a:rPr lang="ko-KR" altLang="en-US" sz="1000" b="1" dirty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3</a:t>
              </a:r>
              <a:r>
                <a:rPr lang="ko-KR" altLang="en-US" sz="1000" dirty="0"/>
                <a:t>을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를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  <a:r>
                <a:rPr lang="ko-KR" altLang="en-US" sz="1000" b="1" dirty="0"/>
                <a:t>회복</a:t>
              </a:r>
              <a:r>
                <a:rPr lang="en-US" altLang="ko-KR" sz="1000" b="1" dirty="0"/>
                <a:t>!</a:t>
              </a:r>
            </a:p>
            <a:p>
              <a:pPr algn="just"/>
              <a:r>
                <a:rPr lang="en-US" altLang="ko-KR" sz="1000" b="1" dirty="0"/>
                <a:t>(15 </a:t>
              </a:r>
              <a:r>
                <a:rPr lang="ko-KR" altLang="en-US" sz="1000" b="1" dirty="0"/>
                <a:t>회복</a:t>
              </a:r>
              <a:r>
                <a:rPr lang="en-US" altLang="ko-KR" sz="1000" b="1" dirty="0"/>
                <a:t>)</a:t>
              </a:r>
            </a:p>
            <a:p>
              <a:pPr algn="just"/>
              <a:r>
                <a:rPr lang="ko-KR" altLang="en-US" sz="1000" b="1" dirty="0">
                  <a:solidFill>
                    <a:srgbClr val="FF0000"/>
                  </a:solidFill>
                </a:rPr>
                <a:t>적군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2</a:t>
              </a:r>
              <a:r>
                <a:rPr lang="ko-KR" altLang="en-US" sz="1000" dirty="0"/>
                <a:t>이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가</a:t>
              </a:r>
              <a:r>
                <a:rPr lang="en-US" altLang="ko-KR" sz="1000" dirty="0"/>
                <a:t>) </a:t>
              </a:r>
              <a:r>
                <a:rPr lang="ko-KR" altLang="en-US" sz="1000" b="1" dirty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4</a:t>
              </a:r>
              <a:r>
                <a:rPr lang="ko-KR" altLang="en-US" sz="1000" dirty="0"/>
                <a:t>을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를</a:t>
              </a:r>
              <a:r>
                <a:rPr lang="en-US" altLang="ko-KR" sz="1000" dirty="0"/>
                <a:t>) </a:t>
              </a:r>
              <a:r>
                <a:rPr lang="ko-KR" altLang="en-US" sz="1000" dirty="0"/>
                <a:t>공격</a:t>
              </a:r>
              <a:r>
                <a:rPr lang="en-US" altLang="ko-KR" sz="1000" dirty="0"/>
                <a:t>!</a:t>
              </a:r>
            </a:p>
            <a:p>
              <a:pPr algn="just"/>
              <a:r>
                <a:rPr lang="en-US" altLang="ko-KR" sz="1000" dirty="0"/>
                <a:t>(40 </a:t>
              </a:r>
              <a:r>
                <a:rPr lang="ko-KR" altLang="en-US" sz="1000" dirty="0" err="1"/>
                <a:t>데미지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  <a:p>
              <a:pPr algn="just"/>
              <a:endParaRPr lang="ko-KR" altLang="en-US" sz="1000" b="1" dirty="0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160526" y="1130393"/>
            <a:ext cx="104071" cy="27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53998" y="672780"/>
            <a:ext cx="324740" cy="32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0" y="37555"/>
            <a:ext cx="2009642" cy="30008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신성한 숲 </a:t>
            </a:r>
            <a:r>
              <a:rPr lang="en-US" altLang="ko-KR" sz="1100" b="1" dirty="0">
                <a:solidFill>
                  <a:schemeClr val="bg1"/>
                </a:solidFill>
              </a:rPr>
              <a:t>( 1 / 3 )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-25276" y="-287287"/>
            <a:ext cx="9169276" cy="3000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전투 </a:t>
            </a:r>
            <a:r>
              <a:rPr lang="ko-KR" altLang="en-US" b="1" dirty="0" err="1"/>
              <a:t>기획안</a:t>
            </a:r>
            <a:r>
              <a:rPr lang="ko-KR" altLang="en-US" b="1" dirty="0"/>
              <a:t> </a:t>
            </a:r>
            <a:r>
              <a:rPr lang="en-US" altLang="ko-KR" b="1" dirty="0"/>
              <a:t>(1920 * 1080) – </a:t>
            </a:r>
            <a:r>
              <a:rPr lang="ko-KR" altLang="en-US" b="1" dirty="0"/>
              <a:t>기본 전투 화면</a:t>
            </a:r>
          </a:p>
        </p:txBody>
      </p:sp>
      <p:sp>
        <p:nvSpPr>
          <p:cNvPr id="153" name="등호 152"/>
          <p:cNvSpPr/>
          <p:nvPr/>
        </p:nvSpPr>
        <p:spPr>
          <a:xfrm rot="5400000">
            <a:off x="8741197" y="32296"/>
            <a:ext cx="377312" cy="340259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8119541" y="55714"/>
            <a:ext cx="754606" cy="300082"/>
            <a:chOff x="6691451" y="2387127"/>
            <a:chExt cx="754606" cy="300082"/>
          </a:xfrm>
        </p:grpSpPr>
        <p:sp>
          <p:nvSpPr>
            <p:cNvPr id="155" name="이등변 삼각형 154"/>
            <p:cNvSpPr/>
            <p:nvPr/>
          </p:nvSpPr>
          <p:spPr>
            <a:xfrm rot="5400000">
              <a:off x="6780541" y="2431912"/>
              <a:ext cx="249530" cy="2254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42165" y="2387127"/>
              <a:ext cx="50389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X 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8" name="이등변 삼각형 157"/>
            <p:cNvSpPr/>
            <p:nvPr/>
          </p:nvSpPr>
          <p:spPr>
            <a:xfrm rot="5400000">
              <a:off x="6679404" y="2424449"/>
              <a:ext cx="249532" cy="2254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43962" y="1462783"/>
            <a:ext cx="337198" cy="337198"/>
            <a:chOff x="3215640" y="1858243"/>
            <a:chExt cx="632751" cy="632751"/>
          </a:xfrm>
        </p:grpSpPr>
        <p:sp>
          <p:nvSpPr>
            <p:cNvPr id="173" name="타원 172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그림 17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1" name="그룹 180"/>
          <p:cNvGrpSpPr/>
          <p:nvPr/>
        </p:nvGrpSpPr>
        <p:grpSpPr>
          <a:xfrm>
            <a:off x="43962" y="2960719"/>
            <a:ext cx="337198" cy="337198"/>
            <a:chOff x="3215640" y="1858243"/>
            <a:chExt cx="632751" cy="632751"/>
          </a:xfrm>
        </p:grpSpPr>
        <p:sp>
          <p:nvSpPr>
            <p:cNvPr id="182" name="타원 181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7" name="그룹 186"/>
          <p:cNvGrpSpPr/>
          <p:nvPr/>
        </p:nvGrpSpPr>
        <p:grpSpPr>
          <a:xfrm>
            <a:off x="43962" y="2637383"/>
            <a:ext cx="337198" cy="337198"/>
            <a:chOff x="3335767" y="2851645"/>
            <a:chExt cx="458664" cy="458664"/>
          </a:xfrm>
        </p:grpSpPr>
        <p:sp>
          <p:nvSpPr>
            <p:cNvPr id="188" name="타원 187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90" name="그룹 189"/>
          <p:cNvGrpSpPr/>
          <p:nvPr/>
        </p:nvGrpSpPr>
        <p:grpSpPr>
          <a:xfrm>
            <a:off x="43962" y="3490831"/>
            <a:ext cx="337198" cy="337198"/>
            <a:chOff x="3335767" y="2851645"/>
            <a:chExt cx="458664" cy="458664"/>
          </a:xfrm>
        </p:grpSpPr>
        <p:sp>
          <p:nvSpPr>
            <p:cNvPr id="191" name="타원 190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2" name="그림 19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1" name="그룹 170"/>
          <p:cNvGrpSpPr/>
          <p:nvPr/>
        </p:nvGrpSpPr>
        <p:grpSpPr>
          <a:xfrm>
            <a:off x="43962" y="1284441"/>
            <a:ext cx="337198" cy="337198"/>
            <a:chOff x="3335767" y="2851645"/>
            <a:chExt cx="458664" cy="458664"/>
          </a:xfrm>
        </p:grpSpPr>
        <p:sp>
          <p:nvSpPr>
            <p:cNvPr id="164" name="타원 163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6" name="그림 16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8" name="그룹 177"/>
          <p:cNvGrpSpPr/>
          <p:nvPr/>
        </p:nvGrpSpPr>
        <p:grpSpPr>
          <a:xfrm>
            <a:off x="43962" y="2461407"/>
            <a:ext cx="337198" cy="337198"/>
            <a:chOff x="3215640" y="1858243"/>
            <a:chExt cx="632751" cy="632751"/>
          </a:xfrm>
        </p:grpSpPr>
        <p:sp>
          <p:nvSpPr>
            <p:cNvPr id="179" name="타원 178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4" name="그룹 183"/>
          <p:cNvGrpSpPr/>
          <p:nvPr/>
        </p:nvGrpSpPr>
        <p:grpSpPr>
          <a:xfrm>
            <a:off x="43962" y="2162927"/>
            <a:ext cx="337198" cy="337198"/>
            <a:chOff x="3335767" y="2851645"/>
            <a:chExt cx="458664" cy="458664"/>
          </a:xfrm>
        </p:grpSpPr>
        <p:sp>
          <p:nvSpPr>
            <p:cNvPr id="185" name="타원 184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5" name="그룹 174"/>
          <p:cNvGrpSpPr/>
          <p:nvPr/>
        </p:nvGrpSpPr>
        <p:grpSpPr>
          <a:xfrm>
            <a:off x="43962" y="1962095"/>
            <a:ext cx="337198" cy="337198"/>
            <a:chOff x="3215640" y="1858243"/>
            <a:chExt cx="632751" cy="632751"/>
          </a:xfrm>
        </p:grpSpPr>
        <p:sp>
          <p:nvSpPr>
            <p:cNvPr id="176" name="타원 175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7" name="그림 17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62" name="그룹 161"/>
          <p:cNvGrpSpPr/>
          <p:nvPr/>
        </p:nvGrpSpPr>
        <p:grpSpPr>
          <a:xfrm>
            <a:off x="43962" y="963471"/>
            <a:ext cx="337198" cy="337198"/>
            <a:chOff x="3215640" y="1858243"/>
            <a:chExt cx="632751" cy="632751"/>
          </a:xfrm>
        </p:grpSpPr>
        <p:sp>
          <p:nvSpPr>
            <p:cNvPr id="160" name="타원 159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960303" y="1333979"/>
            <a:ext cx="1016512" cy="1013665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037969" y="918609"/>
            <a:ext cx="1016512" cy="1013665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004821" y="1865376"/>
            <a:ext cx="1016512" cy="1013665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971673" y="2812143"/>
            <a:ext cx="1016512" cy="1013665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2034419" y="2453886"/>
            <a:ext cx="1016512" cy="1013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4802917" y="1462783"/>
            <a:ext cx="1093886" cy="998506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4779094" y="2492325"/>
            <a:ext cx="1093886" cy="998506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1034882"/>
            <a:ext cx="1093886" cy="998506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1945897"/>
            <a:ext cx="1093886" cy="998506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2856912"/>
            <a:ext cx="1093886" cy="9985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56672" y="854867"/>
            <a:ext cx="779105" cy="285306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41511" y="1786465"/>
            <a:ext cx="779105" cy="285306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07542" y="2737187"/>
            <a:ext cx="779105" cy="285306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2074543" y="1240464"/>
            <a:ext cx="779105" cy="285306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2153122" y="2388000"/>
            <a:ext cx="779105" cy="2853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4966972" y="1361429"/>
            <a:ext cx="765775" cy="202707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4970334" y="2398466"/>
            <a:ext cx="765775" cy="202707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21014" y="937466"/>
            <a:ext cx="765775" cy="202707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43065" y="1849774"/>
            <a:ext cx="765775" cy="202707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43064" y="2766019"/>
            <a:ext cx="765775" cy="20270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" t="7287" r="81117" b="87039"/>
          <a:stretch/>
        </p:blipFill>
        <p:spPr>
          <a:xfrm>
            <a:off x="5227969" y="4608810"/>
            <a:ext cx="1904836" cy="5442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67675" y="4440049"/>
            <a:ext cx="825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(4/4)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15025" y="2729968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52606" y="178189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149772" y="85127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074543" y="1239357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137382" y="238097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42251" y="131196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947440" y="2387660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880896" y="910694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934953" y="182441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913239" y="274335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960303" y="963471"/>
            <a:ext cx="1113707" cy="27581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4773093" y="1023110"/>
            <a:ext cx="1113707" cy="27581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50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"/>
            <a:ext cx="9144000" cy="5143500"/>
            <a:chOff x="0" y="920593"/>
            <a:chExt cx="9144000" cy="422290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0593"/>
              <a:ext cx="9144000" cy="153150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0593"/>
              <a:ext cx="9144000" cy="422290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76101"/>
              <a:ext cx="9144000" cy="1167399"/>
            </a:xfrm>
            <a:prstGeom prst="rect">
              <a:avLst/>
            </a:prstGeom>
          </p:spPr>
        </p:pic>
      </p:grpSp>
      <p:sp>
        <p:nvSpPr>
          <p:cNvPr id="11" name="타원 10"/>
          <p:cNvSpPr/>
          <p:nvPr/>
        </p:nvSpPr>
        <p:spPr>
          <a:xfrm>
            <a:off x="1017907" y="1798598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17907" y="2756810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017907" y="3715021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027924" y="3355571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984366" y="2246748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139910" y="4106656"/>
            <a:ext cx="829073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r>
              <a:rPr lang="ko-KR" altLang="en-US" sz="1100" b="1" dirty="0"/>
              <a:t>번 스킬</a:t>
            </a:r>
          </a:p>
        </p:txBody>
      </p:sp>
      <p:sp>
        <p:nvSpPr>
          <p:cNvPr id="65" name="타원 64"/>
          <p:cNvSpPr/>
          <p:nvPr/>
        </p:nvSpPr>
        <p:spPr>
          <a:xfrm>
            <a:off x="8116978" y="4181422"/>
            <a:ext cx="802382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일반 공격</a:t>
            </a:r>
          </a:p>
        </p:txBody>
      </p:sp>
      <p:sp>
        <p:nvSpPr>
          <p:cNvPr id="66" name="타원 65"/>
          <p:cNvSpPr/>
          <p:nvPr/>
        </p:nvSpPr>
        <p:spPr>
          <a:xfrm>
            <a:off x="7593664" y="3303337"/>
            <a:ext cx="825244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r>
              <a:rPr lang="ko-KR" altLang="en-US" sz="1100" b="1" dirty="0"/>
              <a:t>번 스킬</a:t>
            </a:r>
          </a:p>
        </p:txBody>
      </p:sp>
      <p:sp>
        <p:nvSpPr>
          <p:cNvPr id="67" name="타원 66"/>
          <p:cNvSpPr/>
          <p:nvPr/>
        </p:nvSpPr>
        <p:spPr>
          <a:xfrm>
            <a:off x="8476982" y="3544604"/>
            <a:ext cx="565484" cy="583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턴 넘기기</a:t>
            </a:r>
          </a:p>
        </p:txBody>
      </p:sp>
      <p:sp>
        <p:nvSpPr>
          <p:cNvPr id="107" name="타원 106"/>
          <p:cNvSpPr/>
          <p:nvPr/>
        </p:nvSpPr>
        <p:spPr>
          <a:xfrm flipH="1">
            <a:off x="5885618" y="1922010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 flipH="1">
            <a:off x="5885618" y="2829912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 flipH="1">
            <a:off x="5885618" y="3737814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 flipH="1">
            <a:off x="4876289" y="3397236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 flipH="1">
            <a:off x="4919817" y="2346631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4" name="그룹 153"/>
          <p:cNvGrpSpPr/>
          <p:nvPr/>
        </p:nvGrpSpPr>
        <p:grpSpPr>
          <a:xfrm>
            <a:off x="7070918" y="538021"/>
            <a:ext cx="2017367" cy="1500049"/>
            <a:chOff x="7067107" y="1254642"/>
            <a:chExt cx="2017367" cy="2002193"/>
          </a:xfrm>
        </p:grpSpPr>
        <p:sp>
          <p:nvSpPr>
            <p:cNvPr id="144" name="직사각형 143"/>
            <p:cNvSpPr/>
            <p:nvPr/>
          </p:nvSpPr>
          <p:spPr>
            <a:xfrm>
              <a:off x="7067107" y="1254642"/>
              <a:ext cx="2017367" cy="2002193"/>
            </a:xfrm>
            <a:prstGeom prst="rect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365758" y="1322634"/>
              <a:ext cx="1466008" cy="369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전투 로그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067107" y="1658599"/>
              <a:ext cx="2017367" cy="1561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00" b="1" dirty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1</a:t>
              </a:r>
              <a:r>
                <a:rPr lang="ko-KR" altLang="en-US" sz="1000" dirty="0"/>
                <a:t>이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가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  <a:r>
                <a:rPr lang="ko-KR" altLang="en-US" sz="1000" b="1" dirty="0">
                  <a:solidFill>
                    <a:srgbClr val="FF0000"/>
                  </a:solidFill>
                </a:rPr>
                <a:t>적군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3</a:t>
              </a:r>
              <a:r>
                <a:rPr lang="ko-KR" altLang="en-US" sz="1000" dirty="0"/>
                <a:t>을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를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  <a:r>
                <a:rPr lang="ko-KR" altLang="en-US" sz="1000" b="1" dirty="0"/>
                <a:t>공격</a:t>
              </a:r>
              <a:r>
                <a:rPr lang="en-US" altLang="ko-KR" sz="1000" b="1" dirty="0"/>
                <a:t>!</a:t>
              </a:r>
            </a:p>
            <a:p>
              <a:pPr algn="just"/>
              <a:r>
                <a:rPr lang="en-US" altLang="ko-KR" sz="1000" b="1" dirty="0"/>
                <a:t>(30 </a:t>
              </a:r>
              <a:r>
                <a:rPr lang="ko-KR" altLang="en-US" sz="1000" b="1" dirty="0" err="1"/>
                <a:t>데미지</a:t>
              </a:r>
              <a:r>
                <a:rPr lang="en-US" altLang="ko-KR" sz="1000" b="1" dirty="0"/>
                <a:t>)</a:t>
              </a:r>
            </a:p>
            <a:p>
              <a:pPr algn="just"/>
              <a:r>
                <a:rPr lang="ko-KR" altLang="en-US" sz="1000" b="1" dirty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2</a:t>
              </a:r>
              <a:r>
                <a:rPr lang="ko-KR" altLang="en-US" sz="1000" dirty="0"/>
                <a:t>이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가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  <a:r>
                <a:rPr lang="ko-KR" altLang="en-US" sz="1000" b="1" dirty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3</a:t>
              </a:r>
              <a:r>
                <a:rPr lang="ko-KR" altLang="en-US" sz="1000" dirty="0"/>
                <a:t>을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를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  <a:r>
                <a:rPr lang="ko-KR" altLang="en-US" sz="1000" b="1" dirty="0"/>
                <a:t>회복</a:t>
              </a:r>
              <a:r>
                <a:rPr lang="en-US" altLang="ko-KR" sz="1000" b="1" dirty="0"/>
                <a:t>!</a:t>
              </a:r>
            </a:p>
            <a:p>
              <a:pPr algn="just"/>
              <a:r>
                <a:rPr lang="en-US" altLang="ko-KR" sz="1000" b="1" dirty="0"/>
                <a:t>(15 </a:t>
              </a:r>
              <a:r>
                <a:rPr lang="ko-KR" altLang="en-US" sz="1000" b="1" dirty="0"/>
                <a:t>회복</a:t>
              </a:r>
              <a:r>
                <a:rPr lang="en-US" altLang="ko-KR" sz="1000" b="1" dirty="0"/>
                <a:t>)</a:t>
              </a:r>
            </a:p>
            <a:p>
              <a:pPr algn="just"/>
              <a:r>
                <a:rPr lang="ko-KR" altLang="en-US" sz="1000" b="1" dirty="0">
                  <a:solidFill>
                    <a:srgbClr val="FF0000"/>
                  </a:solidFill>
                </a:rPr>
                <a:t>적군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2</a:t>
              </a:r>
              <a:r>
                <a:rPr lang="ko-KR" altLang="en-US" sz="1000" dirty="0"/>
                <a:t>이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가</a:t>
              </a:r>
              <a:r>
                <a:rPr lang="en-US" altLang="ko-KR" sz="1000" dirty="0"/>
                <a:t>) </a:t>
              </a:r>
              <a:r>
                <a:rPr lang="ko-KR" altLang="en-US" sz="1000" b="1" dirty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4</a:t>
              </a:r>
              <a:r>
                <a:rPr lang="ko-KR" altLang="en-US" sz="1000" dirty="0"/>
                <a:t>을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를</a:t>
              </a:r>
              <a:r>
                <a:rPr lang="en-US" altLang="ko-KR" sz="1000" dirty="0"/>
                <a:t>) </a:t>
              </a:r>
              <a:r>
                <a:rPr lang="ko-KR" altLang="en-US" sz="1000" dirty="0"/>
                <a:t>공격</a:t>
              </a:r>
              <a:r>
                <a:rPr lang="en-US" altLang="ko-KR" sz="1000" dirty="0"/>
                <a:t>!</a:t>
              </a:r>
            </a:p>
            <a:p>
              <a:pPr algn="just"/>
              <a:r>
                <a:rPr lang="en-US" altLang="ko-KR" sz="1000" dirty="0"/>
                <a:t>(40 </a:t>
              </a:r>
              <a:r>
                <a:rPr lang="ko-KR" altLang="en-US" sz="1000" dirty="0" err="1"/>
                <a:t>데미지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  <a:p>
              <a:pPr algn="just"/>
              <a:endParaRPr lang="ko-KR" altLang="en-US" sz="1000" b="1" dirty="0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160526" y="1130393"/>
            <a:ext cx="104071" cy="27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53998" y="672780"/>
            <a:ext cx="324740" cy="32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0" y="37555"/>
            <a:ext cx="2009642" cy="30008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신성한 숲 </a:t>
            </a:r>
            <a:r>
              <a:rPr lang="en-US" altLang="ko-KR" sz="1100" b="1" dirty="0">
                <a:solidFill>
                  <a:schemeClr val="bg1"/>
                </a:solidFill>
              </a:rPr>
              <a:t>( 1 / 3 )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-25276" y="-287287"/>
            <a:ext cx="9169276" cy="3000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전투 </a:t>
            </a:r>
            <a:r>
              <a:rPr lang="ko-KR" altLang="en-US" b="1" dirty="0" err="1"/>
              <a:t>기획안</a:t>
            </a:r>
            <a:r>
              <a:rPr lang="ko-KR" altLang="en-US" b="1" dirty="0"/>
              <a:t> </a:t>
            </a:r>
            <a:r>
              <a:rPr lang="en-US" altLang="ko-KR" b="1" dirty="0"/>
              <a:t>(1920 * 1080) – </a:t>
            </a:r>
            <a:r>
              <a:rPr lang="ko-KR" altLang="en-US" b="1" dirty="0"/>
              <a:t>기본 전투 화면</a:t>
            </a:r>
          </a:p>
        </p:txBody>
      </p:sp>
      <p:sp>
        <p:nvSpPr>
          <p:cNvPr id="153" name="등호 152"/>
          <p:cNvSpPr/>
          <p:nvPr/>
        </p:nvSpPr>
        <p:spPr>
          <a:xfrm rot="5400000">
            <a:off x="8741197" y="32296"/>
            <a:ext cx="377312" cy="340259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8119541" y="55714"/>
            <a:ext cx="754606" cy="300082"/>
            <a:chOff x="6691451" y="2387127"/>
            <a:chExt cx="754606" cy="300082"/>
          </a:xfrm>
        </p:grpSpPr>
        <p:sp>
          <p:nvSpPr>
            <p:cNvPr id="155" name="이등변 삼각형 154"/>
            <p:cNvSpPr/>
            <p:nvPr/>
          </p:nvSpPr>
          <p:spPr>
            <a:xfrm rot="5400000">
              <a:off x="6780541" y="2431912"/>
              <a:ext cx="249530" cy="2254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42165" y="2387127"/>
              <a:ext cx="50389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X 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8" name="이등변 삼각형 157"/>
            <p:cNvSpPr/>
            <p:nvPr/>
          </p:nvSpPr>
          <p:spPr>
            <a:xfrm rot="5400000">
              <a:off x="6679404" y="2424449"/>
              <a:ext cx="249532" cy="2254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43962" y="1462783"/>
            <a:ext cx="337198" cy="337198"/>
            <a:chOff x="3215640" y="1858243"/>
            <a:chExt cx="632751" cy="632751"/>
          </a:xfrm>
        </p:grpSpPr>
        <p:sp>
          <p:nvSpPr>
            <p:cNvPr id="173" name="타원 172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그림 17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1" name="그룹 180"/>
          <p:cNvGrpSpPr/>
          <p:nvPr/>
        </p:nvGrpSpPr>
        <p:grpSpPr>
          <a:xfrm>
            <a:off x="43962" y="2960719"/>
            <a:ext cx="337198" cy="337198"/>
            <a:chOff x="3215640" y="1858243"/>
            <a:chExt cx="632751" cy="632751"/>
          </a:xfrm>
        </p:grpSpPr>
        <p:sp>
          <p:nvSpPr>
            <p:cNvPr id="182" name="타원 181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7" name="그룹 186"/>
          <p:cNvGrpSpPr/>
          <p:nvPr/>
        </p:nvGrpSpPr>
        <p:grpSpPr>
          <a:xfrm>
            <a:off x="43962" y="2637383"/>
            <a:ext cx="337198" cy="337198"/>
            <a:chOff x="3335767" y="2851645"/>
            <a:chExt cx="458664" cy="458664"/>
          </a:xfrm>
        </p:grpSpPr>
        <p:sp>
          <p:nvSpPr>
            <p:cNvPr id="188" name="타원 187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90" name="그룹 189"/>
          <p:cNvGrpSpPr/>
          <p:nvPr/>
        </p:nvGrpSpPr>
        <p:grpSpPr>
          <a:xfrm>
            <a:off x="43962" y="3490831"/>
            <a:ext cx="337198" cy="337198"/>
            <a:chOff x="3335767" y="2851645"/>
            <a:chExt cx="458664" cy="458664"/>
          </a:xfrm>
        </p:grpSpPr>
        <p:sp>
          <p:nvSpPr>
            <p:cNvPr id="191" name="타원 190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2" name="그림 19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1" name="그룹 170"/>
          <p:cNvGrpSpPr/>
          <p:nvPr/>
        </p:nvGrpSpPr>
        <p:grpSpPr>
          <a:xfrm>
            <a:off x="43962" y="1284441"/>
            <a:ext cx="337198" cy="337198"/>
            <a:chOff x="3335767" y="2851645"/>
            <a:chExt cx="458664" cy="458664"/>
          </a:xfrm>
        </p:grpSpPr>
        <p:sp>
          <p:nvSpPr>
            <p:cNvPr id="164" name="타원 163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6" name="그림 16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8" name="그룹 177"/>
          <p:cNvGrpSpPr/>
          <p:nvPr/>
        </p:nvGrpSpPr>
        <p:grpSpPr>
          <a:xfrm>
            <a:off x="43962" y="2461407"/>
            <a:ext cx="337198" cy="337198"/>
            <a:chOff x="3215640" y="1858243"/>
            <a:chExt cx="632751" cy="632751"/>
          </a:xfrm>
        </p:grpSpPr>
        <p:sp>
          <p:nvSpPr>
            <p:cNvPr id="179" name="타원 178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4" name="그룹 183"/>
          <p:cNvGrpSpPr/>
          <p:nvPr/>
        </p:nvGrpSpPr>
        <p:grpSpPr>
          <a:xfrm>
            <a:off x="43962" y="2162927"/>
            <a:ext cx="337198" cy="337198"/>
            <a:chOff x="3335767" y="2851645"/>
            <a:chExt cx="458664" cy="458664"/>
          </a:xfrm>
        </p:grpSpPr>
        <p:sp>
          <p:nvSpPr>
            <p:cNvPr id="185" name="타원 184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5" name="그룹 174"/>
          <p:cNvGrpSpPr/>
          <p:nvPr/>
        </p:nvGrpSpPr>
        <p:grpSpPr>
          <a:xfrm>
            <a:off x="43962" y="1962095"/>
            <a:ext cx="337198" cy="337198"/>
            <a:chOff x="3215640" y="1858243"/>
            <a:chExt cx="632751" cy="632751"/>
          </a:xfrm>
        </p:grpSpPr>
        <p:sp>
          <p:nvSpPr>
            <p:cNvPr id="176" name="타원 175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7" name="그림 17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62" name="그룹 161"/>
          <p:cNvGrpSpPr/>
          <p:nvPr/>
        </p:nvGrpSpPr>
        <p:grpSpPr>
          <a:xfrm>
            <a:off x="43962" y="963471"/>
            <a:ext cx="337198" cy="337198"/>
            <a:chOff x="3215640" y="1858243"/>
            <a:chExt cx="632751" cy="632751"/>
          </a:xfrm>
        </p:grpSpPr>
        <p:sp>
          <p:nvSpPr>
            <p:cNvPr id="160" name="타원 159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960303" y="1333979"/>
            <a:ext cx="1016512" cy="1013665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037969" y="918609"/>
            <a:ext cx="1016512" cy="1013665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004821" y="1865376"/>
            <a:ext cx="1016512" cy="1013665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971673" y="2812143"/>
            <a:ext cx="1016512" cy="1013665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2034419" y="2453886"/>
            <a:ext cx="1016512" cy="1013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4802917" y="1462783"/>
            <a:ext cx="1093886" cy="998506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4779094" y="2492325"/>
            <a:ext cx="1093886" cy="998506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1034882"/>
            <a:ext cx="1093886" cy="998506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1945897"/>
            <a:ext cx="1093886" cy="998506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2856912"/>
            <a:ext cx="1093886" cy="9985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56672" y="854867"/>
            <a:ext cx="779105" cy="285306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41511" y="1786465"/>
            <a:ext cx="779105" cy="285306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07542" y="2737187"/>
            <a:ext cx="779105" cy="285306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2074543" y="1240464"/>
            <a:ext cx="779105" cy="285306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2153122" y="2388000"/>
            <a:ext cx="779105" cy="2853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4966972" y="1361429"/>
            <a:ext cx="765775" cy="202707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4970334" y="2398466"/>
            <a:ext cx="765775" cy="202707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21014" y="937466"/>
            <a:ext cx="765775" cy="202707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43065" y="1849774"/>
            <a:ext cx="765775" cy="202707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43064" y="2766019"/>
            <a:ext cx="765775" cy="20270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" t="7287" r="81117" b="87039"/>
          <a:stretch/>
        </p:blipFill>
        <p:spPr>
          <a:xfrm>
            <a:off x="5227969" y="4608810"/>
            <a:ext cx="1904836" cy="5442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67675" y="4440049"/>
            <a:ext cx="825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(4/4)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15025" y="2729968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52606" y="178189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149772" y="85127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074543" y="1239357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137382" y="238097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42251" y="131196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947440" y="2387660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880896" y="910694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934953" y="182441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913239" y="274335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02701" y="834338"/>
            <a:ext cx="991980" cy="31356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5778260" y="806368"/>
            <a:ext cx="1113707" cy="316365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6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"/>
            <a:ext cx="9144000" cy="5143500"/>
            <a:chOff x="0" y="920593"/>
            <a:chExt cx="9144000" cy="422290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0593"/>
              <a:ext cx="9144000" cy="153150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0593"/>
              <a:ext cx="9144000" cy="422290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76101"/>
              <a:ext cx="9144000" cy="1167399"/>
            </a:xfrm>
            <a:prstGeom prst="rect">
              <a:avLst/>
            </a:prstGeom>
          </p:spPr>
        </p:pic>
      </p:grpSp>
      <p:sp>
        <p:nvSpPr>
          <p:cNvPr id="11" name="타원 10"/>
          <p:cNvSpPr/>
          <p:nvPr/>
        </p:nvSpPr>
        <p:spPr>
          <a:xfrm>
            <a:off x="1017907" y="1798598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17907" y="2756810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017907" y="3715021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027924" y="3355571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984366" y="2246748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139910" y="4106656"/>
            <a:ext cx="829073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r>
              <a:rPr lang="ko-KR" altLang="en-US" sz="1100" b="1" dirty="0"/>
              <a:t>번 스킬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이름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65" name="타원 64"/>
          <p:cNvSpPr/>
          <p:nvPr/>
        </p:nvSpPr>
        <p:spPr>
          <a:xfrm>
            <a:off x="8116978" y="4181422"/>
            <a:ext cx="802382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일반 공격</a:t>
            </a:r>
          </a:p>
        </p:txBody>
      </p:sp>
      <p:sp>
        <p:nvSpPr>
          <p:cNvPr id="66" name="타원 65"/>
          <p:cNvSpPr/>
          <p:nvPr/>
        </p:nvSpPr>
        <p:spPr>
          <a:xfrm>
            <a:off x="7593664" y="3303337"/>
            <a:ext cx="825244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r>
              <a:rPr lang="ko-KR" altLang="en-US" sz="1100" b="1" dirty="0"/>
              <a:t>번 스킬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이름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67" name="타원 66"/>
          <p:cNvSpPr/>
          <p:nvPr/>
        </p:nvSpPr>
        <p:spPr>
          <a:xfrm>
            <a:off x="8476982" y="3544604"/>
            <a:ext cx="565484" cy="583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턴 넘기기</a:t>
            </a:r>
          </a:p>
        </p:txBody>
      </p:sp>
      <p:sp>
        <p:nvSpPr>
          <p:cNvPr id="107" name="타원 106"/>
          <p:cNvSpPr/>
          <p:nvPr/>
        </p:nvSpPr>
        <p:spPr>
          <a:xfrm flipH="1">
            <a:off x="5885618" y="1922010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 flipH="1">
            <a:off x="5885618" y="2829912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 flipH="1">
            <a:off x="5885618" y="3737814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 flipH="1">
            <a:off x="4876289" y="3397236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 flipH="1">
            <a:off x="4919817" y="2346631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4" name="그룹 153"/>
          <p:cNvGrpSpPr/>
          <p:nvPr/>
        </p:nvGrpSpPr>
        <p:grpSpPr>
          <a:xfrm>
            <a:off x="7070918" y="538021"/>
            <a:ext cx="2017367" cy="1500049"/>
            <a:chOff x="7067107" y="1254642"/>
            <a:chExt cx="2017367" cy="2002193"/>
          </a:xfrm>
        </p:grpSpPr>
        <p:sp>
          <p:nvSpPr>
            <p:cNvPr id="144" name="직사각형 143"/>
            <p:cNvSpPr/>
            <p:nvPr/>
          </p:nvSpPr>
          <p:spPr>
            <a:xfrm>
              <a:off x="7067107" y="1254642"/>
              <a:ext cx="2017367" cy="2002193"/>
            </a:xfrm>
            <a:prstGeom prst="rect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365758" y="1322634"/>
              <a:ext cx="1466008" cy="369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전투 로그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067107" y="1658599"/>
              <a:ext cx="2017367" cy="1561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00" b="1" dirty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1</a:t>
              </a:r>
              <a:r>
                <a:rPr lang="ko-KR" altLang="en-US" sz="1000" dirty="0"/>
                <a:t>이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가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  <a:r>
                <a:rPr lang="ko-KR" altLang="en-US" sz="1000" b="1" dirty="0">
                  <a:solidFill>
                    <a:srgbClr val="FF0000"/>
                  </a:solidFill>
                </a:rPr>
                <a:t>적군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3</a:t>
              </a:r>
              <a:r>
                <a:rPr lang="ko-KR" altLang="en-US" sz="1000" dirty="0"/>
                <a:t>을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를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  <a:r>
                <a:rPr lang="ko-KR" altLang="en-US" sz="1000" b="1" dirty="0"/>
                <a:t>공격</a:t>
              </a:r>
              <a:r>
                <a:rPr lang="en-US" altLang="ko-KR" sz="1000" b="1" dirty="0"/>
                <a:t>!</a:t>
              </a:r>
            </a:p>
            <a:p>
              <a:pPr algn="just"/>
              <a:r>
                <a:rPr lang="en-US" altLang="ko-KR" sz="1000" b="1" dirty="0"/>
                <a:t>(30 </a:t>
              </a:r>
              <a:r>
                <a:rPr lang="ko-KR" altLang="en-US" sz="1000" b="1" dirty="0" err="1"/>
                <a:t>데미지</a:t>
              </a:r>
              <a:r>
                <a:rPr lang="en-US" altLang="ko-KR" sz="1000" b="1" dirty="0"/>
                <a:t>)</a:t>
              </a:r>
            </a:p>
            <a:p>
              <a:pPr algn="just"/>
              <a:r>
                <a:rPr lang="ko-KR" altLang="en-US" sz="1000" b="1" dirty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2</a:t>
              </a:r>
              <a:r>
                <a:rPr lang="ko-KR" altLang="en-US" sz="1000" dirty="0"/>
                <a:t>이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가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  <a:r>
                <a:rPr lang="ko-KR" altLang="en-US" sz="1000" b="1" dirty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3</a:t>
              </a:r>
              <a:r>
                <a:rPr lang="ko-KR" altLang="en-US" sz="1000" dirty="0"/>
                <a:t>을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를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  <a:r>
                <a:rPr lang="ko-KR" altLang="en-US" sz="1000" b="1" dirty="0"/>
                <a:t>회복</a:t>
              </a:r>
              <a:r>
                <a:rPr lang="en-US" altLang="ko-KR" sz="1000" b="1" dirty="0"/>
                <a:t>!</a:t>
              </a:r>
            </a:p>
            <a:p>
              <a:pPr algn="just"/>
              <a:r>
                <a:rPr lang="en-US" altLang="ko-KR" sz="1000" b="1" dirty="0"/>
                <a:t>(15 </a:t>
              </a:r>
              <a:r>
                <a:rPr lang="ko-KR" altLang="en-US" sz="1000" b="1" dirty="0"/>
                <a:t>회복</a:t>
              </a:r>
              <a:r>
                <a:rPr lang="en-US" altLang="ko-KR" sz="1000" b="1" dirty="0"/>
                <a:t>)</a:t>
              </a:r>
            </a:p>
            <a:p>
              <a:pPr algn="just"/>
              <a:r>
                <a:rPr lang="ko-KR" altLang="en-US" sz="1000" b="1" dirty="0">
                  <a:solidFill>
                    <a:srgbClr val="FF0000"/>
                  </a:solidFill>
                </a:rPr>
                <a:t>적군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2</a:t>
              </a:r>
              <a:r>
                <a:rPr lang="ko-KR" altLang="en-US" sz="1000" dirty="0"/>
                <a:t>이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가</a:t>
              </a:r>
              <a:r>
                <a:rPr lang="en-US" altLang="ko-KR" sz="1000" dirty="0"/>
                <a:t>) </a:t>
              </a:r>
              <a:r>
                <a:rPr lang="ko-KR" altLang="en-US" sz="1000" b="1" dirty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4</a:t>
              </a:r>
              <a:r>
                <a:rPr lang="ko-KR" altLang="en-US" sz="1000" dirty="0"/>
                <a:t>을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를</a:t>
              </a:r>
              <a:r>
                <a:rPr lang="en-US" altLang="ko-KR" sz="1000" dirty="0"/>
                <a:t>) </a:t>
              </a:r>
              <a:r>
                <a:rPr lang="ko-KR" altLang="en-US" sz="1000" dirty="0"/>
                <a:t>공격</a:t>
              </a:r>
              <a:r>
                <a:rPr lang="en-US" altLang="ko-KR" sz="1000" dirty="0"/>
                <a:t>!</a:t>
              </a:r>
            </a:p>
            <a:p>
              <a:pPr algn="just"/>
              <a:r>
                <a:rPr lang="en-US" altLang="ko-KR" sz="1000" dirty="0"/>
                <a:t>(40 </a:t>
              </a:r>
              <a:r>
                <a:rPr lang="ko-KR" altLang="en-US" sz="1000" dirty="0" err="1"/>
                <a:t>데미지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  <a:p>
              <a:pPr algn="just"/>
              <a:endParaRPr lang="ko-KR" altLang="en-US" sz="1000" b="1" dirty="0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160526" y="1130393"/>
            <a:ext cx="104071" cy="27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53998" y="672780"/>
            <a:ext cx="324740" cy="32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0" y="37555"/>
            <a:ext cx="2009642" cy="30008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신성한 숲 </a:t>
            </a:r>
            <a:r>
              <a:rPr lang="en-US" altLang="ko-KR" sz="1100" b="1" dirty="0">
                <a:solidFill>
                  <a:schemeClr val="bg1"/>
                </a:solidFill>
              </a:rPr>
              <a:t>( 1 / 3 )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-25276" y="-287287"/>
            <a:ext cx="9169276" cy="3000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전투 </a:t>
            </a:r>
            <a:r>
              <a:rPr lang="ko-KR" altLang="en-US" b="1" dirty="0" err="1"/>
              <a:t>기획안</a:t>
            </a:r>
            <a:r>
              <a:rPr lang="ko-KR" altLang="en-US" b="1" dirty="0"/>
              <a:t> </a:t>
            </a:r>
            <a:r>
              <a:rPr lang="en-US" altLang="ko-KR" b="1" dirty="0"/>
              <a:t>(1920 * 1080) – </a:t>
            </a:r>
            <a:r>
              <a:rPr lang="ko-KR" altLang="en-US" b="1" dirty="0"/>
              <a:t>아군 턴 일 때</a:t>
            </a:r>
          </a:p>
        </p:txBody>
      </p:sp>
      <p:sp>
        <p:nvSpPr>
          <p:cNvPr id="153" name="등호 152"/>
          <p:cNvSpPr/>
          <p:nvPr/>
        </p:nvSpPr>
        <p:spPr>
          <a:xfrm rot="5400000">
            <a:off x="8741197" y="32296"/>
            <a:ext cx="377312" cy="340259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8119541" y="55714"/>
            <a:ext cx="754606" cy="300082"/>
            <a:chOff x="6691451" y="2387127"/>
            <a:chExt cx="754606" cy="300082"/>
          </a:xfrm>
        </p:grpSpPr>
        <p:sp>
          <p:nvSpPr>
            <p:cNvPr id="155" name="이등변 삼각형 154"/>
            <p:cNvSpPr/>
            <p:nvPr/>
          </p:nvSpPr>
          <p:spPr>
            <a:xfrm rot="5400000">
              <a:off x="6780541" y="2431912"/>
              <a:ext cx="249530" cy="2254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42165" y="2387127"/>
              <a:ext cx="50389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X 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8" name="이등변 삼각형 157"/>
            <p:cNvSpPr/>
            <p:nvPr/>
          </p:nvSpPr>
          <p:spPr>
            <a:xfrm rot="5400000">
              <a:off x="6679404" y="2424449"/>
              <a:ext cx="249532" cy="2254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43962" y="1462783"/>
            <a:ext cx="337198" cy="337198"/>
            <a:chOff x="3215640" y="1858243"/>
            <a:chExt cx="632751" cy="632751"/>
          </a:xfrm>
        </p:grpSpPr>
        <p:sp>
          <p:nvSpPr>
            <p:cNvPr id="173" name="타원 172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그림 17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1" name="그룹 180"/>
          <p:cNvGrpSpPr/>
          <p:nvPr/>
        </p:nvGrpSpPr>
        <p:grpSpPr>
          <a:xfrm>
            <a:off x="43962" y="2960719"/>
            <a:ext cx="337198" cy="337198"/>
            <a:chOff x="3215640" y="1858243"/>
            <a:chExt cx="632751" cy="632751"/>
          </a:xfrm>
        </p:grpSpPr>
        <p:sp>
          <p:nvSpPr>
            <p:cNvPr id="182" name="타원 181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7" name="그룹 186"/>
          <p:cNvGrpSpPr/>
          <p:nvPr/>
        </p:nvGrpSpPr>
        <p:grpSpPr>
          <a:xfrm>
            <a:off x="43962" y="2637383"/>
            <a:ext cx="337198" cy="337198"/>
            <a:chOff x="3335767" y="2851645"/>
            <a:chExt cx="458664" cy="458664"/>
          </a:xfrm>
        </p:grpSpPr>
        <p:sp>
          <p:nvSpPr>
            <p:cNvPr id="188" name="타원 187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90" name="그룹 189"/>
          <p:cNvGrpSpPr/>
          <p:nvPr/>
        </p:nvGrpSpPr>
        <p:grpSpPr>
          <a:xfrm>
            <a:off x="43962" y="3490831"/>
            <a:ext cx="337198" cy="337198"/>
            <a:chOff x="3335767" y="2851645"/>
            <a:chExt cx="458664" cy="458664"/>
          </a:xfrm>
        </p:grpSpPr>
        <p:sp>
          <p:nvSpPr>
            <p:cNvPr id="191" name="타원 190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2" name="그림 19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1" name="그룹 170"/>
          <p:cNvGrpSpPr/>
          <p:nvPr/>
        </p:nvGrpSpPr>
        <p:grpSpPr>
          <a:xfrm>
            <a:off x="43962" y="1284441"/>
            <a:ext cx="337198" cy="337198"/>
            <a:chOff x="3335767" y="2851645"/>
            <a:chExt cx="458664" cy="458664"/>
          </a:xfrm>
        </p:grpSpPr>
        <p:sp>
          <p:nvSpPr>
            <p:cNvPr id="164" name="타원 163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6" name="그림 16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8" name="그룹 177"/>
          <p:cNvGrpSpPr/>
          <p:nvPr/>
        </p:nvGrpSpPr>
        <p:grpSpPr>
          <a:xfrm>
            <a:off x="43962" y="2461407"/>
            <a:ext cx="337198" cy="337198"/>
            <a:chOff x="3215640" y="1858243"/>
            <a:chExt cx="632751" cy="632751"/>
          </a:xfrm>
        </p:grpSpPr>
        <p:sp>
          <p:nvSpPr>
            <p:cNvPr id="179" name="타원 178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4" name="그룹 183"/>
          <p:cNvGrpSpPr/>
          <p:nvPr/>
        </p:nvGrpSpPr>
        <p:grpSpPr>
          <a:xfrm>
            <a:off x="43962" y="2162927"/>
            <a:ext cx="337198" cy="337198"/>
            <a:chOff x="3335767" y="2851645"/>
            <a:chExt cx="458664" cy="458664"/>
          </a:xfrm>
        </p:grpSpPr>
        <p:sp>
          <p:nvSpPr>
            <p:cNvPr id="185" name="타원 184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5" name="그룹 174"/>
          <p:cNvGrpSpPr/>
          <p:nvPr/>
        </p:nvGrpSpPr>
        <p:grpSpPr>
          <a:xfrm>
            <a:off x="43962" y="1962095"/>
            <a:ext cx="337198" cy="337198"/>
            <a:chOff x="3215640" y="1858243"/>
            <a:chExt cx="632751" cy="632751"/>
          </a:xfrm>
        </p:grpSpPr>
        <p:sp>
          <p:nvSpPr>
            <p:cNvPr id="176" name="타원 175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7" name="그림 17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62" name="그룹 161"/>
          <p:cNvGrpSpPr/>
          <p:nvPr/>
        </p:nvGrpSpPr>
        <p:grpSpPr>
          <a:xfrm>
            <a:off x="43962" y="787625"/>
            <a:ext cx="337198" cy="337198"/>
            <a:chOff x="3215640" y="1858243"/>
            <a:chExt cx="632751" cy="632751"/>
          </a:xfrm>
        </p:grpSpPr>
        <p:sp>
          <p:nvSpPr>
            <p:cNvPr id="160" name="타원 159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960303" y="1333979"/>
            <a:ext cx="1016512" cy="1013665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037969" y="918609"/>
            <a:ext cx="1016512" cy="1013665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004821" y="1865376"/>
            <a:ext cx="1016512" cy="1013665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971673" y="2812143"/>
            <a:ext cx="1016512" cy="1013665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2034419" y="2453886"/>
            <a:ext cx="1016512" cy="1013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4802917" y="1462783"/>
            <a:ext cx="1093886" cy="998506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4779094" y="2492325"/>
            <a:ext cx="1093886" cy="998506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1034882"/>
            <a:ext cx="1093886" cy="998506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1945897"/>
            <a:ext cx="1093886" cy="998506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2856912"/>
            <a:ext cx="1093886" cy="9985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56672" y="854867"/>
            <a:ext cx="779105" cy="285306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41511" y="1786465"/>
            <a:ext cx="779105" cy="285306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07542" y="2737187"/>
            <a:ext cx="779105" cy="285306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2074543" y="1240464"/>
            <a:ext cx="779105" cy="285306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2153122" y="2388000"/>
            <a:ext cx="779105" cy="2853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4966972" y="1361429"/>
            <a:ext cx="765775" cy="202707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4970334" y="2398466"/>
            <a:ext cx="765775" cy="202707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21014" y="937466"/>
            <a:ext cx="765775" cy="202707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43065" y="1849774"/>
            <a:ext cx="765775" cy="202707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43064" y="2766019"/>
            <a:ext cx="765775" cy="20270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" t="7287" r="81117" b="87039"/>
          <a:stretch/>
        </p:blipFill>
        <p:spPr>
          <a:xfrm>
            <a:off x="5227969" y="4608810"/>
            <a:ext cx="1904836" cy="5442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67675" y="4440049"/>
            <a:ext cx="825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(4/4)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15025" y="2729968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52606" y="178189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149772" y="85127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074543" y="1239357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137382" y="238097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42251" y="131196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947440" y="2387660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880896" y="910694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934953" y="182441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913239" y="274335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0526" y="4027999"/>
            <a:ext cx="5115063" cy="99629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2" t="29635" r="10304" b="60061"/>
          <a:stretch/>
        </p:blipFill>
        <p:spPr>
          <a:xfrm>
            <a:off x="2338365" y="1022226"/>
            <a:ext cx="251460" cy="2895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0526" y="4021070"/>
            <a:ext cx="15234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화염 타격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53422" y="4303976"/>
            <a:ext cx="50674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적군 </a:t>
            </a:r>
            <a:r>
              <a:rPr lang="ko-KR" altLang="en-US" b="1" dirty="0" err="1">
                <a:solidFill>
                  <a:srgbClr val="FF0000"/>
                </a:solidFill>
              </a:rPr>
              <a:t>한명</a:t>
            </a:r>
            <a:r>
              <a:rPr lang="ko-KR" altLang="en-US" dirty="0" err="1"/>
              <a:t>을</a:t>
            </a:r>
            <a:r>
              <a:rPr lang="ko-KR" altLang="en-US" dirty="0"/>
              <a:t> 지정하여 </a:t>
            </a:r>
            <a:r>
              <a:rPr lang="ko-KR" altLang="en-US" b="1" dirty="0"/>
              <a:t>화염 공격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(</a:t>
            </a:r>
            <a:r>
              <a:rPr lang="ko-KR" altLang="en-US" b="1" dirty="0" err="1"/>
              <a:t>데미지</a:t>
            </a:r>
            <a:r>
              <a:rPr lang="ko-KR" altLang="en-US" b="1" dirty="0"/>
              <a:t> </a:t>
            </a:r>
            <a:r>
              <a:rPr lang="en-US" altLang="ko-KR" b="1" dirty="0"/>
              <a:t>: 100)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101958" y="4021070"/>
            <a:ext cx="12656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마나 소모 </a:t>
            </a:r>
            <a:r>
              <a:rPr lang="en-US" altLang="ko-KR" b="1" dirty="0">
                <a:solidFill>
                  <a:schemeClr val="bg1"/>
                </a:solidFill>
              </a:rPr>
              <a:t>: 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7" t="29046" r="15051" b="60038"/>
          <a:stretch/>
        </p:blipFill>
        <p:spPr>
          <a:xfrm>
            <a:off x="5179317" y="1074139"/>
            <a:ext cx="291384" cy="3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9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"/>
            <a:ext cx="9144000" cy="5143500"/>
            <a:chOff x="0" y="920593"/>
            <a:chExt cx="9144000" cy="422290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0593"/>
              <a:ext cx="9144000" cy="153150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0593"/>
              <a:ext cx="9144000" cy="422290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76101"/>
              <a:ext cx="9144000" cy="1167399"/>
            </a:xfrm>
            <a:prstGeom prst="rect">
              <a:avLst/>
            </a:prstGeom>
          </p:spPr>
        </p:pic>
      </p:grpSp>
      <p:sp>
        <p:nvSpPr>
          <p:cNvPr id="11" name="타원 10"/>
          <p:cNvSpPr/>
          <p:nvPr/>
        </p:nvSpPr>
        <p:spPr>
          <a:xfrm>
            <a:off x="1017907" y="1798598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17907" y="2756810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017907" y="3715021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027924" y="3355571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984366" y="2246748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139910" y="4106656"/>
            <a:ext cx="829073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r>
              <a:rPr lang="ko-KR" altLang="en-US" sz="1100" b="1" dirty="0"/>
              <a:t>번 스킬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이름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65" name="타원 64"/>
          <p:cNvSpPr/>
          <p:nvPr/>
        </p:nvSpPr>
        <p:spPr>
          <a:xfrm>
            <a:off x="8116978" y="4181422"/>
            <a:ext cx="802382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일반 공격</a:t>
            </a:r>
          </a:p>
        </p:txBody>
      </p:sp>
      <p:sp>
        <p:nvSpPr>
          <p:cNvPr id="66" name="타원 65"/>
          <p:cNvSpPr/>
          <p:nvPr/>
        </p:nvSpPr>
        <p:spPr>
          <a:xfrm>
            <a:off x="7593664" y="3303337"/>
            <a:ext cx="825244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r>
              <a:rPr lang="ko-KR" altLang="en-US" sz="1100" b="1" dirty="0"/>
              <a:t>번 스킬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이름</a:t>
            </a:r>
            <a:r>
              <a:rPr lang="en-US" altLang="ko-KR" sz="1100" b="1" dirty="0"/>
              <a:t>)</a:t>
            </a:r>
            <a:endParaRPr lang="ko-KR" altLang="en-US" sz="1100" b="1" dirty="0"/>
          </a:p>
        </p:txBody>
      </p:sp>
      <p:sp>
        <p:nvSpPr>
          <p:cNvPr id="67" name="타원 66"/>
          <p:cNvSpPr/>
          <p:nvPr/>
        </p:nvSpPr>
        <p:spPr>
          <a:xfrm>
            <a:off x="8476982" y="3544604"/>
            <a:ext cx="565484" cy="583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턴 넘기기</a:t>
            </a:r>
          </a:p>
        </p:txBody>
      </p:sp>
      <p:sp>
        <p:nvSpPr>
          <p:cNvPr id="107" name="타원 106"/>
          <p:cNvSpPr/>
          <p:nvPr/>
        </p:nvSpPr>
        <p:spPr>
          <a:xfrm flipH="1">
            <a:off x="5885618" y="1922010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 flipH="1">
            <a:off x="5885618" y="2829912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 flipH="1">
            <a:off x="5885618" y="3737814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 flipH="1">
            <a:off x="4876289" y="3397236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 flipH="1">
            <a:off x="4919817" y="2346631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4" name="그룹 153"/>
          <p:cNvGrpSpPr/>
          <p:nvPr/>
        </p:nvGrpSpPr>
        <p:grpSpPr>
          <a:xfrm>
            <a:off x="7070918" y="538021"/>
            <a:ext cx="2017367" cy="1500049"/>
            <a:chOff x="7067107" y="1254642"/>
            <a:chExt cx="2017367" cy="2002193"/>
          </a:xfrm>
        </p:grpSpPr>
        <p:sp>
          <p:nvSpPr>
            <p:cNvPr id="144" name="직사각형 143"/>
            <p:cNvSpPr/>
            <p:nvPr/>
          </p:nvSpPr>
          <p:spPr>
            <a:xfrm>
              <a:off x="7067107" y="1254642"/>
              <a:ext cx="2017367" cy="2002193"/>
            </a:xfrm>
            <a:prstGeom prst="rect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365758" y="1322634"/>
              <a:ext cx="1466008" cy="369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전투 로그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067107" y="1658599"/>
              <a:ext cx="2017367" cy="1561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00" b="1" dirty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1</a:t>
              </a:r>
              <a:r>
                <a:rPr lang="ko-KR" altLang="en-US" sz="1000" dirty="0"/>
                <a:t>이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가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  <a:r>
                <a:rPr lang="ko-KR" altLang="en-US" sz="1000" b="1" dirty="0">
                  <a:solidFill>
                    <a:srgbClr val="FF0000"/>
                  </a:solidFill>
                </a:rPr>
                <a:t>적군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3</a:t>
              </a:r>
              <a:r>
                <a:rPr lang="ko-KR" altLang="en-US" sz="1000" dirty="0"/>
                <a:t>을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를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  <a:r>
                <a:rPr lang="ko-KR" altLang="en-US" sz="1000" b="1" dirty="0"/>
                <a:t>공격</a:t>
              </a:r>
              <a:r>
                <a:rPr lang="en-US" altLang="ko-KR" sz="1000" b="1" dirty="0"/>
                <a:t>!</a:t>
              </a:r>
            </a:p>
            <a:p>
              <a:pPr algn="just"/>
              <a:r>
                <a:rPr lang="en-US" altLang="ko-KR" sz="1000" b="1" dirty="0"/>
                <a:t>(30 </a:t>
              </a:r>
              <a:r>
                <a:rPr lang="ko-KR" altLang="en-US" sz="1000" b="1" dirty="0" err="1"/>
                <a:t>데미지</a:t>
              </a:r>
              <a:r>
                <a:rPr lang="en-US" altLang="ko-KR" sz="1000" b="1" dirty="0"/>
                <a:t>)</a:t>
              </a:r>
            </a:p>
            <a:p>
              <a:pPr algn="just"/>
              <a:r>
                <a:rPr lang="ko-KR" altLang="en-US" sz="1000" b="1" dirty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2</a:t>
              </a:r>
              <a:r>
                <a:rPr lang="ko-KR" altLang="en-US" sz="1000" dirty="0"/>
                <a:t>이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가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  <a:r>
                <a:rPr lang="ko-KR" altLang="en-US" sz="1000" b="1" dirty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3</a:t>
              </a:r>
              <a:r>
                <a:rPr lang="ko-KR" altLang="en-US" sz="1000" dirty="0"/>
                <a:t>을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를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  <a:r>
                <a:rPr lang="ko-KR" altLang="en-US" sz="1000" b="1" dirty="0"/>
                <a:t>회복</a:t>
              </a:r>
              <a:r>
                <a:rPr lang="en-US" altLang="ko-KR" sz="1000" b="1" dirty="0"/>
                <a:t>!</a:t>
              </a:r>
            </a:p>
            <a:p>
              <a:pPr algn="just"/>
              <a:r>
                <a:rPr lang="en-US" altLang="ko-KR" sz="1000" b="1" dirty="0"/>
                <a:t>(15 </a:t>
              </a:r>
              <a:r>
                <a:rPr lang="ko-KR" altLang="en-US" sz="1000" b="1" dirty="0"/>
                <a:t>회복</a:t>
              </a:r>
              <a:r>
                <a:rPr lang="en-US" altLang="ko-KR" sz="1000" b="1" dirty="0"/>
                <a:t>)</a:t>
              </a:r>
            </a:p>
            <a:p>
              <a:pPr algn="just"/>
              <a:r>
                <a:rPr lang="ko-KR" altLang="en-US" sz="1000" b="1" dirty="0">
                  <a:solidFill>
                    <a:srgbClr val="FF0000"/>
                  </a:solidFill>
                </a:rPr>
                <a:t>적군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2</a:t>
              </a:r>
              <a:r>
                <a:rPr lang="ko-KR" altLang="en-US" sz="1000" dirty="0"/>
                <a:t>이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가</a:t>
              </a:r>
              <a:r>
                <a:rPr lang="en-US" altLang="ko-KR" sz="1000" dirty="0"/>
                <a:t>) </a:t>
              </a:r>
              <a:r>
                <a:rPr lang="ko-KR" altLang="en-US" sz="1000" b="1" dirty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4</a:t>
              </a:r>
              <a:r>
                <a:rPr lang="ko-KR" altLang="en-US" sz="1000" dirty="0"/>
                <a:t>을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를</a:t>
              </a:r>
              <a:r>
                <a:rPr lang="en-US" altLang="ko-KR" sz="1000" dirty="0"/>
                <a:t>) </a:t>
              </a:r>
              <a:r>
                <a:rPr lang="ko-KR" altLang="en-US" sz="1000" dirty="0"/>
                <a:t>공격</a:t>
              </a:r>
              <a:r>
                <a:rPr lang="en-US" altLang="ko-KR" sz="1000" dirty="0"/>
                <a:t>!</a:t>
              </a:r>
            </a:p>
            <a:p>
              <a:pPr algn="just"/>
              <a:r>
                <a:rPr lang="en-US" altLang="ko-KR" sz="1000" dirty="0"/>
                <a:t>(40 </a:t>
              </a:r>
              <a:r>
                <a:rPr lang="ko-KR" altLang="en-US" sz="1000" dirty="0" err="1"/>
                <a:t>데미지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  <a:p>
              <a:pPr algn="just"/>
              <a:endParaRPr lang="ko-KR" altLang="en-US" sz="1000" b="1" dirty="0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160526" y="1130393"/>
            <a:ext cx="104071" cy="27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53998" y="672780"/>
            <a:ext cx="324740" cy="32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0" y="37555"/>
            <a:ext cx="2009642" cy="30008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신성한 숲 </a:t>
            </a:r>
            <a:r>
              <a:rPr lang="en-US" altLang="ko-KR" sz="1100" b="1" dirty="0">
                <a:solidFill>
                  <a:schemeClr val="bg1"/>
                </a:solidFill>
              </a:rPr>
              <a:t>( 1 / 3 )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-25276" y="-287287"/>
            <a:ext cx="9169276" cy="3000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전투 </a:t>
            </a:r>
            <a:r>
              <a:rPr lang="ko-KR" altLang="en-US" b="1" dirty="0" err="1"/>
              <a:t>기획안</a:t>
            </a:r>
            <a:r>
              <a:rPr lang="ko-KR" altLang="en-US" b="1" dirty="0"/>
              <a:t> </a:t>
            </a:r>
            <a:r>
              <a:rPr lang="en-US" altLang="ko-KR" b="1" dirty="0"/>
              <a:t>(1920 * 1080) – </a:t>
            </a:r>
            <a:r>
              <a:rPr lang="ko-KR" altLang="en-US" b="1" dirty="0"/>
              <a:t>아군 턴 일 때</a:t>
            </a:r>
          </a:p>
        </p:txBody>
      </p:sp>
      <p:sp>
        <p:nvSpPr>
          <p:cNvPr id="153" name="등호 152"/>
          <p:cNvSpPr/>
          <p:nvPr/>
        </p:nvSpPr>
        <p:spPr>
          <a:xfrm rot="5400000">
            <a:off x="8741197" y="32296"/>
            <a:ext cx="377312" cy="340259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8119541" y="55714"/>
            <a:ext cx="754606" cy="300082"/>
            <a:chOff x="6691451" y="2387127"/>
            <a:chExt cx="754606" cy="300082"/>
          </a:xfrm>
        </p:grpSpPr>
        <p:sp>
          <p:nvSpPr>
            <p:cNvPr id="155" name="이등변 삼각형 154"/>
            <p:cNvSpPr/>
            <p:nvPr/>
          </p:nvSpPr>
          <p:spPr>
            <a:xfrm rot="5400000">
              <a:off x="6780541" y="2431912"/>
              <a:ext cx="249530" cy="2254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42165" y="2387127"/>
              <a:ext cx="50389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X 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8" name="이등변 삼각형 157"/>
            <p:cNvSpPr/>
            <p:nvPr/>
          </p:nvSpPr>
          <p:spPr>
            <a:xfrm rot="5400000">
              <a:off x="6679404" y="2424449"/>
              <a:ext cx="249532" cy="2254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43962" y="1462783"/>
            <a:ext cx="337198" cy="337198"/>
            <a:chOff x="3215640" y="1858243"/>
            <a:chExt cx="632751" cy="632751"/>
          </a:xfrm>
        </p:grpSpPr>
        <p:sp>
          <p:nvSpPr>
            <p:cNvPr id="173" name="타원 172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그림 17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1" name="그룹 180"/>
          <p:cNvGrpSpPr/>
          <p:nvPr/>
        </p:nvGrpSpPr>
        <p:grpSpPr>
          <a:xfrm>
            <a:off x="43962" y="2960719"/>
            <a:ext cx="337198" cy="337198"/>
            <a:chOff x="3215640" y="1858243"/>
            <a:chExt cx="632751" cy="632751"/>
          </a:xfrm>
        </p:grpSpPr>
        <p:sp>
          <p:nvSpPr>
            <p:cNvPr id="182" name="타원 181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7" name="그룹 186"/>
          <p:cNvGrpSpPr/>
          <p:nvPr/>
        </p:nvGrpSpPr>
        <p:grpSpPr>
          <a:xfrm>
            <a:off x="43962" y="2637383"/>
            <a:ext cx="337198" cy="337198"/>
            <a:chOff x="3335767" y="2851645"/>
            <a:chExt cx="458664" cy="458664"/>
          </a:xfrm>
        </p:grpSpPr>
        <p:sp>
          <p:nvSpPr>
            <p:cNvPr id="188" name="타원 187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90" name="그룹 189"/>
          <p:cNvGrpSpPr/>
          <p:nvPr/>
        </p:nvGrpSpPr>
        <p:grpSpPr>
          <a:xfrm>
            <a:off x="43962" y="3490831"/>
            <a:ext cx="337198" cy="337198"/>
            <a:chOff x="3335767" y="2851645"/>
            <a:chExt cx="458664" cy="458664"/>
          </a:xfrm>
        </p:grpSpPr>
        <p:sp>
          <p:nvSpPr>
            <p:cNvPr id="191" name="타원 190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2" name="그림 19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1" name="그룹 170"/>
          <p:cNvGrpSpPr/>
          <p:nvPr/>
        </p:nvGrpSpPr>
        <p:grpSpPr>
          <a:xfrm>
            <a:off x="43962" y="1284441"/>
            <a:ext cx="337198" cy="337198"/>
            <a:chOff x="3335767" y="2851645"/>
            <a:chExt cx="458664" cy="458664"/>
          </a:xfrm>
        </p:grpSpPr>
        <p:sp>
          <p:nvSpPr>
            <p:cNvPr id="164" name="타원 163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6" name="그림 16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8" name="그룹 177"/>
          <p:cNvGrpSpPr/>
          <p:nvPr/>
        </p:nvGrpSpPr>
        <p:grpSpPr>
          <a:xfrm>
            <a:off x="43962" y="2461407"/>
            <a:ext cx="337198" cy="337198"/>
            <a:chOff x="3215640" y="1858243"/>
            <a:chExt cx="632751" cy="632751"/>
          </a:xfrm>
        </p:grpSpPr>
        <p:sp>
          <p:nvSpPr>
            <p:cNvPr id="179" name="타원 178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4" name="그룹 183"/>
          <p:cNvGrpSpPr/>
          <p:nvPr/>
        </p:nvGrpSpPr>
        <p:grpSpPr>
          <a:xfrm>
            <a:off x="43962" y="2162927"/>
            <a:ext cx="337198" cy="337198"/>
            <a:chOff x="3335767" y="2851645"/>
            <a:chExt cx="458664" cy="458664"/>
          </a:xfrm>
        </p:grpSpPr>
        <p:sp>
          <p:nvSpPr>
            <p:cNvPr id="185" name="타원 184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5" name="그룹 174"/>
          <p:cNvGrpSpPr/>
          <p:nvPr/>
        </p:nvGrpSpPr>
        <p:grpSpPr>
          <a:xfrm>
            <a:off x="43962" y="1962095"/>
            <a:ext cx="337198" cy="337198"/>
            <a:chOff x="3215640" y="1858243"/>
            <a:chExt cx="632751" cy="632751"/>
          </a:xfrm>
        </p:grpSpPr>
        <p:sp>
          <p:nvSpPr>
            <p:cNvPr id="176" name="타원 175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7" name="그림 17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62" name="그룹 161"/>
          <p:cNvGrpSpPr/>
          <p:nvPr/>
        </p:nvGrpSpPr>
        <p:grpSpPr>
          <a:xfrm>
            <a:off x="43962" y="787625"/>
            <a:ext cx="337198" cy="337198"/>
            <a:chOff x="3215640" y="1858243"/>
            <a:chExt cx="632751" cy="632751"/>
          </a:xfrm>
        </p:grpSpPr>
        <p:sp>
          <p:nvSpPr>
            <p:cNvPr id="160" name="타원 159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960303" y="1333979"/>
            <a:ext cx="1016512" cy="1013665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037969" y="918609"/>
            <a:ext cx="1016512" cy="1013665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004821" y="1865376"/>
            <a:ext cx="1016512" cy="1013665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971673" y="2812143"/>
            <a:ext cx="1016512" cy="1013665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2034419" y="2453886"/>
            <a:ext cx="1016512" cy="1013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4802917" y="1462783"/>
            <a:ext cx="1093886" cy="998506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4779094" y="2492325"/>
            <a:ext cx="1093886" cy="998506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1034882"/>
            <a:ext cx="1093886" cy="998506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1945897"/>
            <a:ext cx="1093886" cy="998506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2856912"/>
            <a:ext cx="1093886" cy="9985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56672" y="854867"/>
            <a:ext cx="779105" cy="285306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41511" y="1786465"/>
            <a:ext cx="779105" cy="285306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07542" y="2737187"/>
            <a:ext cx="779105" cy="285306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2074543" y="1240464"/>
            <a:ext cx="779105" cy="285306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2153122" y="2388000"/>
            <a:ext cx="779105" cy="2853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4966972" y="1361429"/>
            <a:ext cx="765775" cy="202707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4970334" y="2398466"/>
            <a:ext cx="765775" cy="202707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21014" y="937466"/>
            <a:ext cx="765775" cy="202707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43065" y="1849774"/>
            <a:ext cx="765775" cy="202707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43064" y="2766019"/>
            <a:ext cx="765775" cy="20270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" t="7287" r="81117" b="87039"/>
          <a:stretch/>
        </p:blipFill>
        <p:spPr>
          <a:xfrm>
            <a:off x="5227969" y="4608810"/>
            <a:ext cx="1904836" cy="5442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67675" y="4440049"/>
            <a:ext cx="825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(4/4)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15025" y="2729968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52606" y="178189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149772" y="85127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074543" y="1239357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137382" y="238097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42251" y="131196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947440" y="2387660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880896" y="910694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934953" y="182441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913239" y="274335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0526" y="4027999"/>
            <a:ext cx="5115063" cy="99629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22" t="29635" r="10304" b="60061"/>
          <a:stretch/>
        </p:blipFill>
        <p:spPr>
          <a:xfrm>
            <a:off x="2338365" y="1022226"/>
            <a:ext cx="251460" cy="2895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60526" y="4021070"/>
            <a:ext cx="15234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화염 강타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53422" y="4303976"/>
            <a:ext cx="50674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후열의 적군을 </a:t>
            </a:r>
            <a:r>
              <a:rPr lang="ko-KR" altLang="en-US" b="1" dirty="0"/>
              <a:t>화염 공격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(</a:t>
            </a:r>
            <a:r>
              <a:rPr lang="ko-KR" altLang="en-US" b="1" dirty="0" err="1"/>
              <a:t>데미지</a:t>
            </a:r>
            <a:r>
              <a:rPr lang="ko-KR" altLang="en-US" b="1" dirty="0"/>
              <a:t> </a:t>
            </a:r>
            <a:r>
              <a:rPr lang="en-US" altLang="ko-KR" b="1" dirty="0"/>
              <a:t>: 100)</a:t>
            </a:r>
            <a:endParaRPr lang="ko-KR" altLang="en-US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101958" y="4021070"/>
            <a:ext cx="12656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마나 소모 </a:t>
            </a:r>
            <a:r>
              <a:rPr lang="en-US" altLang="ko-KR" b="1" dirty="0">
                <a:solidFill>
                  <a:schemeClr val="bg1"/>
                </a:solidFill>
              </a:rPr>
              <a:t>: 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pic>
        <p:nvPicPr>
          <p:cNvPr id="103" name="그림 10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7" t="29046" r="15051" b="60038"/>
          <a:stretch/>
        </p:blipFill>
        <p:spPr>
          <a:xfrm>
            <a:off x="6180259" y="632471"/>
            <a:ext cx="291384" cy="320522"/>
          </a:xfrm>
          <a:prstGeom prst="rect">
            <a:avLst/>
          </a:prstGeom>
        </p:spPr>
      </p:pic>
      <p:pic>
        <p:nvPicPr>
          <p:cNvPr id="106" name="그림 105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7" t="29046" r="15051" b="60038"/>
          <a:stretch/>
        </p:blipFill>
        <p:spPr>
          <a:xfrm>
            <a:off x="6180259" y="1576485"/>
            <a:ext cx="291384" cy="320522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87" t="29046" r="15051" b="60038"/>
          <a:stretch/>
        </p:blipFill>
        <p:spPr>
          <a:xfrm>
            <a:off x="6158209" y="2488864"/>
            <a:ext cx="291384" cy="32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7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0" y="1"/>
            <a:ext cx="9144000" cy="5143500"/>
            <a:chOff x="0" y="920593"/>
            <a:chExt cx="9144000" cy="422290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0593"/>
              <a:ext cx="9144000" cy="1531507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20593"/>
              <a:ext cx="9144000" cy="4222907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976101"/>
              <a:ext cx="9144000" cy="1167399"/>
            </a:xfrm>
            <a:prstGeom prst="rect">
              <a:avLst/>
            </a:prstGeom>
          </p:spPr>
        </p:pic>
      </p:grpSp>
      <p:sp>
        <p:nvSpPr>
          <p:cNvPr id="11" name="타원 10"/>
          <p:cNvSpPr/>
          <p:nvPr/>
        </p:nvSpPr>
        <p:spPr>
          <a:xfrm>
            <a:off x="1017907" y="1798598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1017907" y="2756810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1017907" y="3715021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2027924" y="3355571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/>
          <p:cNvSpPr/>
          <p:nvPr/>
        </p:nvSpPr>
        <p:spPr>
          <a:xfrm>
            <a:off x="1984366" y="2246748"/>
            <a:ext cx="881270" cy="1801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7139910" y="4106656"/>
            <a:ext cx="829073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  <a:r>
              <a:rPr lang="ko-KR" altLang="en-US" sz="1100" b="1" dirty="0"/>
              <a:t>번 스킬</a:t>
            </a:r>
          </a:p>
        </p:txBody>
      </p:sp>
      <p:sp>
        <p:nvSpPr>
          <p:cNvPr id="65" name="타원 64"/>
          <p:cNvSpPr/>
          <p:nvPr/>
        </p:nvSpPr>
        <p:spPr>
          <a:xfrm>
            <a:off x="8116978" y="4181422"/>
            <a:ext cx="802382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일반 공격</a:t>
            </a:r>
          </a:p>
        </p:txBody>
      </p:sp>
      <p:sp>
        <p:nvSpPr>
          <p:cNvPr id="66" name="타원 65"/>
          <p:cNvSpPr/>
          <p:nvPr/>
        </p:nvSpPr>
        <p:spPr>
          <a:xfrm>
            <a:off x="7593664" y="3303337"/>
            <a:ext cx="825244" cy="890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  <a:r>
              <a:rPr lang="ko-KR" altLang="en-US" sz="1100" b="1" dirty="0"/>
              <a:t>번 스킬</a:t>
            </a:r>
          </a:p>
        </p:txBody>
      </p:sp>
      <p:sp>
        <p:nvSpPr>
          <p:cNvPr id="67" name="타원 66"/>
          <p:cNvSpPr/>
          <p:nvPr/>
        </p:nvSpPr>
        <p:spPr>
          <a:xfrm>
            <a:off x="8476982" y="3544604"/>
            <a:ext cx="565484" cy="5834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턴 넘기기</a:t>
            </a:r>
          </a:p>
        </p:txBody>
      </p:sp>
      <p:sp>
        <p:nvSpPr>
          <p:cNvPr id="107" name="타원 106"/>
          <p:cNvSpPr/>
          <p:nvPr/>
        </p:nvSpPr>
        <p:spPr>
          <a:xfrm flipH="1">
            <a:off x="5885618" y="1922010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 flipH="1">
            <a:off x="5885618" y="2829912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 flipH="1">
            <a:off x="5885618" y="3737814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 flipH="1">
            <a:off x="4876289" y="3397236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/>
          <p:cNvSpPr/>
          <p:nvPr/>
        </p:nvSpPr>
        <p:spPr>
          <a:xfrm flipH="1">
            <a:off x="4919817" y="2346631"/>
            <a:ext cx="880670" cy="1706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4" name="그룹 153"/>
          <p:cNvGrpSpPr/>
          <p:nvPr/>
        </p:nvGrpSpPr>
        <p:grpSpPr>
          <a:xfrm>
            <a:off x="7070918" y="538021"/>
            <a:ext cx="2017367" cy="1500049"/>
            <a:chOff x="7067107" y="1254642"/>
            <a:chExt cx="2017367" cy="2002193"/>
          </a:xfrm>
        </p:grpSpPr>
        <p:sp>
          <p:nvSpPr>
            <p:cNvPr id="144" name="직사각형 143"/>
            <p:cNvSpPr/>
            <p:nvPr/>
          </p:nvSpPr>
          <p:spPr>
            <a:xfrm>
              <a:off x="7067107" y="1254642"/>
              <a:ext cx="2017367" cy="2002193"/>
            </a:xfrm>
            <a:prstGeom prst="rect">
              <a:avLst/>
            </a:prstGeom>
            <a:solidFill>
              <a:schemeClr val="bg1"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365758" y="1322634"/>
              <a:ext cx="1466008" cy="369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/>
                <a:t>전투 로그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067107" y="1658599"/>
              <a:ext cx="2017367" cy="1561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sz="1000" b="1" dirty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1</a:t>
              </a:r>
              <a:r>
                <a:rPr lang="ko-KR" altLang="en-US" sz="1000" dirty="0"/>
                <a:t>이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가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  <a:r>
                <a:rPr lang="ko-KR" altLang="en-US" sz="1000" b="1" dirty="0">
                  <a:solidFill>
                    <a:srgbClr val="FF0000"/>
                  </a:solidFill>
                </a:rPr>
                <a:t>적군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3</a:t>
              </a:r>
              <a:r>
                <a:rPr lang="ko-KR" altLang="en-US" sz="1000" dirty="0"/>
                <a:t>을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를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  <a:r>
                <a:rPr lang="ko-KR" altLang="en-US" sz="1000" b="1" dirty="0"/>
                <a:t>공격</a:t>
              </a:r>
              <a:r>
                <a:rPr lang="en-US" altLang="ko-KR" sz="1000" b="1" dirty="0"/>
                <a:t>!</a:t>
              </a:r>
            </a:p>
            <a:p>
              <a:pPr algn="just"/>
              <a:r>
                <a:rPr lang="en-US" altLang="ko-KR" sz="1000" b="1" dirty="0"/>
                <a:t>(30 </a:t>
              </a:r>
              <a:r>
                <a:rPr lang="ko-KR" altLang="en-US" sz="1000" b="1" dirty="0" err="1"/>
                <a:t>데미지</a:t>
              </a:r>
              <a:r>
                <a:rPr lang="en-US" altLang="ko-KR" sz="1000" b="1" dirty="0"/>
                <a:t>)</a:t>
              </a:r>
            </a:p>
            <a:p>
              <a:pPr algn="just"/>
              <a:r>
                <a:rPr lang="ko-KR" altLang="en-US" sz="1000" b="1" dirty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2</a:t>
              </a:r>
              <a:r>
                <a:rPr lang="ko-KR" altLang="en-US" sz="1000" dirty="0"/>
                <a:t>이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가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  <a:r>
                <a:rPr lang="ko-KR" altLang="en-US" sz="1000" b="1" dirty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3</a:t>
              </a:r>
              <a:r>
                <a:rPr lang="ko-KR" altLang="en-US" sz="1000" dirty="0"/>
                <a:t>을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를</a:t>
              </a:r>
              <a:r>
                <a:rPr lang="en-US" altLang="ko-KR" sz="1000" dirty="0"/>
                <a:t>)</a:t>
              </a:r>
              <a:r>
                <a:rPr lang="ko-KR" altLang="en-US" sz="1000" dirty="0"/>
                <a:t> </a:t>
              </a:r>
              <a:r>
                <a:rPr lang="ko-KR" altLang="en-US" sz="1000" b="1" dirty="0"/>
                <a:t>회복</a:t>
              </a:r>
              <a:r>
                <a:rPr lang="en-US" altLang="ko-KR" sz="1000" b="1" dirty="0"/>
                <a:t>!</a:t>
              </a:r>
            </a:p>
            <a:p>
              <a:pPr algn="just"/>
              <a:r>
                <a:rPr lang="en-US" altLang="ko-KR" sz="1000" b="1" dirty="0"/>
                <a:t>(15 </a:t>
              </a:r>
              <a:r>
                <a:rPr lang="ko-KR" altLang="en-US" sz="1000" b="1" dirty="0"/>
                <a:t>회복</a:t>
              </a:r>
              <a:r>
                <a:rPr lang="en-US" altLang="ko-KR" sz="1000" b="1" dirty="0"/>
                <a:t>)</a:t>
              </a:r>
            </a:p>
            <a:p>
              <a:pPr algn="just"/>
              <a:r>
                <a:rPr lang="ko-KR" altLang="en-US" sz="1000" b="1" dirty="0">
                  <a:solidFill>
                    <a:srgbClr val="FF0000"/>
                  </a:solidFill>
                </a:rPr>
                <a:t>적군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2</a:t>
              </a:r>
              <a:r>
                <a:rPr lang="ko-KR" altLang="en-US" sz="1000" dirty="0"/>
                <a:t>이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가</a:t>
              </a:r>
              <a:r>
                <a:rPr lang="en-US" altLang="ko-KR" sz="1000" dirty="0"/>
                <a:t>) </a:t>
              </a:r>
              <a:r>
                <a:rPr lang="ko-KR" altLang="en-US" sz="1000" b="1" dirty="0">
                  <a:solidFill>
                    <a:schemeClr val="accent6"/>
                  </a:solidFill>
                </a:rPr>
                <a:t>아군</a:t>
              </a:r>
              <a:r>
                <a:rPr lang="en-US" altLang="ko-KR" sz="1000" b="1" dirty="0">
                  <a:solidFill>
                    <a:schemeClr val="accent6"/>
                  </a:solidFill>
                </a:rPr>
                <a:t>4</a:t>
              </a:r>
              <a:r>
                <a:rPr lang="ko-KR" altLang="en-US" sz="1000" dirty="0"/>
                <a:t>을</a:t>
              </a:r>
              <a:r>
                <a:rPr lang="en-US" altLang="ko-KR" sz="1000" dirty="0"/>
                <a:t>(</a:t>
              </a:r>
              <a:r>
                <a:rPr lang="ko-KR" altLang="en-US" sz="1000" dirty="0"/>
                <a:t>를</a:t>
              </a:r>
              <a:r>
                <a:rPr lang="en-US" altLang="ko-KR" sz="1000" dirty="0"/>
                <a:t>) </a:t>
              </a:r>
              <a:r>
                <a:rPr lang="ko-KR" altLang="en-US" sz="1000" dirty="0"/>
                <a:t>공격</a:t>
              </a:r>
              <a:r>
                <a:rPr lang="en-US" altLang="ko-KR" sz="1000" dirty="0"/>
                <a:t>!</a:t>
              </a:r>
            </a:p>
            <a:p>
              <a:pPr algn="just"/>
              <a:r>
                <a:rPr lang="en-US" altLang="ko-KR" sz="1000" dirty="0"/>
                <a:t>(40 </a:t>
              </a:r>
              <a:r>
                <a:rPr lang="ko-KR" altLang="en-US" sz="1000" dirty="0" err="1"/>
                <a:t>데미지</a:t>
              </a:r>
              <a:r>
                <a:rPr lang="en-US" altLang="ko-KR" sz="1000" dirty="0"/>
                <a:t>)</a:t>
              </a:r>
              <a:endParaRPr lang="ko-KR" altLang="en-US" sz="1000" dirty="0"/>
            </a:p>
            <a:p>
              <a:pPr algn="just"/>
              <a:endParaRPr lang="ko-KR" altLang="en-US" sz="1000" b="1" dirty="0"/>
            </a:p>
          </p:txBody>
        </p:sp>
      </p:grpSp>
      <p:sp>
        <p:nvSpPr>
          <p:cNvPr id="148" name="직사각형 147"/>
          <p:cNvSpPr/>
          <p:nvPr/>
        </p:nvSpPr>
        <p:spPr>
          <a:xfrm>
            <a:off x="160526" y="1130393"/>
            <a:ext cx="104071" cy="2740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53998" y="672780"/>
            <a:ext cx="324740" cy="3247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TextBox 150"/>
          <p:cNvSpPr txBox="1"/>
          <p:nvPr/>
        </p:nvSpPr>
        <p:spPr>
          <a:xfrm>
            <a:off x="0" y="37555"/>
            <a:ext cx="2009642" cy="300082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accent1">
                  <a:lumMod val="30000"/>
                  <a:lumOff val="70000"/>
                  <a:alpha val="0"/>
                </a:scheme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신성한 숲 </a:t>
            </a:r>
            <a:r>
              <a:rPr lang="en-US" altLang="ko-KR" sz="1100" b="1" dirty="0">
                <a:solidFill>
                  <a:schemeClr val="bg1"/>
                </a:solidFill>
              </a:rPr>
              <a:t>( 1 / 3 )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-25276" y="-287287"/>
            <a:ext cx="9169276" cy="3000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전투 </a:t>
            </a:r>
            <a:r>
              <a:rPr lang="ko-KR" altLang="en-US" b="1" dirty="0" err="1"/>
              <a:t>기획안</a:t>
            </a:r>
            <a:r>
              <a:rPr lang="ko-KR" altLang="en-US" b="1" dirty="0"/>
              <a:t> </a:t>
            </a:r>
            <a:r>
              <a:rPr lang="en-US" altLang="ko-KR" b="1" dirty="0"/>
              <a:t>(1920 * 1080) – </a:t>
            </a:r>
            <a:r>
              <a:rPr lang="ko-KR" altLang="en-US" b="1" dirty="0"/>
              <a:t>적을 오랫동안 </a:t>
            </a:r>
            <a:r>
              <a:rPr lang="ko-KR" altLang="en-US" b="1" dirty="0" err="1"/>
              <a:t>눌렀을때</a:t>
            </a:r>
            <a:r>
              <a:rPr lang="ko-KR" altLang="en-US" b="1" dirty="0"/>
              <a:t> 적군 상세 </a:t>
            </a:r>
            <a:r>
              <a:rPr lang="ko-KR" altLang="en-US" b="1" dirty="0" err="1"/>
              <a:t>팝업창</a:t>
            </a:r>
            <a:r>
              <a:rPr lang="ko-KR" altLang="en-US" b="1" dirty="0"/>
              <a:t> 표시</a:t>
            </a:r>
          </a:p>
        </p:txBody>
      </p:sp>
      <p:sp>
        <p:nvSpPr>
          <p:cNvPr id="153" name="등호 152"/>
          <p:cNvSpPr/>
          <p:nvPr/>
        </p:nvSpPr>
        <p:spPr>
          <a:xfrm rot="5400000">
            <a:off x="8741197" y="32296"/>
            <a:ext cx="377312" cy="340259"/>
          </a:xfrm>
          <a:prstGeom prst="mathEqual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8119541" y="55714"/>
            <a:ext cx="754606" cy="300082"/>
            <a:chOff x="6691451" y="2387127"/>
            <a:chExt cx="754606" cy="300082"/>
          </a:xfrm>
        </p:grpSpPr>
        <p:sp>
          <p:nvSpPr>
            <p:cNvPr id="155" name="이등변 삼각형 154"/>
            <p:cNvSpPr/>
            <p:nvPr/>
          </p:nvSpPr>
          <p:spPr>
            <a:xfrm rot="5400000">
              <a:off x="6780541" y="2431912"/>
              <a:ext cx="249530" cy="22543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6942165" y="2387127"/>
              <a:ext cx="503892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X 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8" name="이등변 삼각형 157"/>
            <p:cNvSpPr/>
            <p:nvPr/>
          </p:nvSpPr>
          <p:spPr>
            <a:xfrm rot="5400000">
              <a:off x="6679404" y="2424449"/>
              <a:ext cx="249532" cy="225438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2" name="그룹 171"/>
          <p:cNvGrpSpPr/>
          <p:nvPr/>
        </p:nvGrpSpPr>
        <p:grpSpPr>
          <a:xfrm>
            <a:off x="43962" y="1462783"/>
            <a:ext cx="337198" cy="337198"/>
            <a:chOff x="3215640" y="1858243"/>
            <a:chExt cx="632751" cy="632751"/>
          </a:xfrm>
        </p:grpSpPr>
        <p:sp>
          <p:nvSpPr>
            <p:cNvPr id="173" name="타원 172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그림 173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1" name="그룹 180"/>
          <p:cNvGrpSpPr/>
          <p:nvPr/>
        </p:nvGrpSpPr>
        <p:grpSpPr>
          <a:xfrm>
            <a:off x="43962" y="2960719"/>
            <a:ext cx="337198" cy="337198"/>
            <a:chOff x="3215640" y="1858243"/>
            <a:chExt cx="632751" cy="632751"/>
          </a:xfrm>
        </p:grpSpPr>
        <p:sp>
          <p:nvSpPr>
            <p:cNvPr id="182" name="타원 181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3" name="그림 18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7" name="그룹 186"/>
          <p:cNvGrpSpPr/>
          <p:nvPr/>
        </p:nvGrpSpPr>
        <p:grpSpPr>
          <a:xfrm>
            <a:off x="43962" y="2637383"/>
            <a:ext cx="337198" cy="337198"/>
            <a:chOff x="3335767" y="2851645"/>
            <a:chExt cx="458664" cy="458664"/>
          </a:xfrm>
        </p:grpSpPr>
        <p:sp>
          <p:nvSpPr>
            <p:cNvPr id="188" name="타원 187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9" name="그림 188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90" name="그룹 189"/>
          <p:cNvGrpSpPr/>
          <p:nvPr/>
        </p:nvGrpSpPr>
        <p:grpSpPr>
          <a:xfrm>
            <a:off x="43962" y="3490831"/>
            <a:ext cx="337198" cy="337198"/>
            <a:chOff x="3335767" y="2851645"/>
            <a:chExt cx="458664" cy="458664"/>
          </a:xfrm>
        </p:grpSpPr>
        <p:sp>
          <p:nvSpPr>
            <p:cNvPr id="191" name="타원 190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2" name="그림 191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1" name="그룹 170"/>
          <p:cNvGrpSpPr/>
          <p:nvPr/>
        </p:nvGrpSpPr>
        <p:grpSpPr>
          <a:xfrm>
            <a:off x="43962" y="1284441"/>
            <a:ext cx="337198" cy="337198"/>
            <a:chOff x="3335767" y="2851645"/>
            <a:chExt cx="458664" cy="458664"/>
          </a:xfrm>
        </p:grpSpPr>
        <p:sp>
          <p:nvSpPr>
            <p:cNvPr id="164" name="타원 163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6" name="그림 16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8" name="그룹 177"/>
          <p:cNvGrpSpPr/>
          <p:nvPr/>
        </p:nvGrpSpPr>
        <p:grpSpPr>
          <a:xfrm>
            <a:off x="43962" y="2461407"/>
            <a:ext cx="337198" cy="337198"/>
            <a:chOff x="3215640" y="1858243"/>
            <a:chExt cx="632751" cy="632751"/>
          </a:xfrm>
        </p:grpSpPr>
        <p:sp>
          <p:nvSpPr>
            <p:cNvPr id="179" name="타원 178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0" name="그림 179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84" name="그룹 183"/>
          <p:cNvGrpSpPr/>
          <p:nvPr/>
        </p:nvGrpSpPr>
        <p:grpSpPr>
          <a:xfrm>
            <a:off x="43962" y="2162927"/>
            <a:ext cx="337198" cy="337198"/>
            <a:chOff x="3335767" y="2851645"/>
            <a:chExt cx="458664" cy="458664"/>
          </a:xfrm>
        </p:grpSpPr>
        <p:sp>
          <p:nvSpPr>
            <p:cNvPr id="185" name="타원 184"/>
            <p:cNvSpPr/>
            <p:nvPr/>
          </p:nvSpPr>
          <p:spPr>
            <a:xfrm>
              <a:off x="3335767" y="2851645"/>
              <a:ext cx="458664" cy="45866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6" name="그림 185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048" t="41043" r="16427" b="34555"/>
            <a:stretch/>
          </p:blipFill>
          <p:spPr>
            <a:xfrm>
              <a:off x="3340309" y="2867617"/>
              <a:ext cx="449580" cy="426720"/>
            </a:xfrm>
            <a:prstGeom prst="rect">
              <a:avLst/>
            </a:prstGeom>
          </p:spPr>
        </p:pic>
      </p:grpSp>
      <p:grpSp>
        <p:nvGrpSpPr>
          <p:cNvPr id="175" name="그룹 174"/>
          <p:cNvGrpSpPr/>
          <p:nvPr/>
        </p:nvGrpSpPr>
        <p:grpSpPr>
          <a:xfrm>
            <a:off x="43962" y="1962095"/>
            <a:ext cx="337198" cy="337198"/>
            <a:chOff x="3215640" y="1858243"/>
            <a:chExt cx="632751" cy="632751"/>
          </a:xfrm>
        </p:grpSpPr>
        <p:sp>
          <p:nvSpPr>
            <p:cNvPr id="176" name="타원 175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7" name="그림 17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grpSp>
        <p:nvGrpSpPr>
          <p:cNvPr id="162" name="그룹 161"/>
          <p:cNvGrpSpPr/>
          <p:nvPr/>
        </p:nvGrpSpPr>
        <p:grpSpPr>
          <a:xfrm>
            <a:off x="43962" y="963471"/>
            <a:ext cx="337198" cy="337198"/>
            <a:chOff x="3215640" y="1858243"/>
            <a:chExt cx="632751" cy="632751"/>
          </a:xfrm>
        </p:grpSpPr>
        <p:sp>
          <p:nvSpPr>
            <p:cNvPr id="160" name="타원 159"/>
            <p:cNvSpPr/>
            <p:nvPr/>
          </p:nvSpPr>
          <p:spPr>
            <a:xfrm>
              <a:off x="3215640" y="1858243"/>
              <a:ext cx="632751" cy="6327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1" name="그림 16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088" t="63845" r="47289" b="20742"/>
            <a:stretch/>
          </p:blipFill>
          <p:spPr>
            <a:xfrm>
              <a:off x="3259553" y="1867373"/>
              <a:ext cx="544925" cy="61449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960303" y="1333979"/>
            <a:ext cx="1016512" cy="1013665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037969" y="918609"/>
            <a:ext cx="1016512" cy="1013665"/>
          </a:xfrm>
          <a:prstGeom prst="rect">
            <a:avLst/>
          </a:prstGeom>
        </p:spPr>
      </p:pic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1004821" y="1865376"/>
            <a:ext cx="1016512" cy="1013665"/>
          </a:xfrm>
          <a:prstGeom prst="rect">
            <a:avLst/>
          </a:prstGeom>
        </p:spPr>
      </p:pic>
      <p:pic>
        <p:nvPicPr>
          <p:cNvPr id="105" name="그림 10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971673" y="2812143"/>
            <a:ext cx="1016512" cy="1013665"/>
          </a:xfrm>
          <a:prstGeom prst="rect">
            <a:avLst/>
          </a:prstGeom>
        </p:spPr>
      </p:pic>
      <p:pic>
        <p:nvPicPr>
          <p:cNvPr id="108" name="그림 10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2034419" y="2453886"/>
            <a:ext cx="1016512" cy="10136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4802917" y="1462783"/>
            <a:ext cx="1093886" cy="998506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4779094" y="2492325"/>
            <a:ext cx="1093886" cy="998506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1034882"/>
            <a:ext cx="1093886" cy="998506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1945897"/>
            <a:ext cx="1093886" cy="998506"/>
          </a:xfrm>
          <a:prstGeom prst="rect">
            <a:avLst/>
          </a:prstGeom>
        </p:spPr>
      </p:pic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58" t="34947"/>
          <a:stretch/>
        </p:blipFill>
        <p:spPr>
          <a:xfrm>
            <a:off x="5756959" y="2856912"/>
            <a:ext cx="1093886" cy="9985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56672" y="854867"/>
            <a:ext cx="779105" cy="285306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41511" y="1786465"/>
            <a:ext cx="779105" cy="285306"/>
          </a:xfrm>
          <a:prstGeom prst="rect">
            <a:avLst/>
          </a:prstGeom>
        </p:spPr>
      </p:pic>
      <p:pic>
        <p:nvPicPr>
          <p:cNvPr id="119" name="그림 118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1107542" y="2737187"/>
            <a:ext cx="779105" cy="285306"/>
          </a:xfrm>
          <a:prstGeom prst="rect">
            <a:avLst/>
          </a:prstGeom>
        </p:spPr>
      </p:pic>
      <p:pic>
        <p:nvPicPr>
          <p:cNvPr id="120" name="그림 119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2074543" y="1240464"/>
            <a:ext cx="779105" cy="285306"/>
          </a:xfrm>
          <a:prstGeom prst="rect">
            <a:avLst/>
          </a:prstGeom>
        </p:spPr>
      </p:pic>
      <p:pic>
        <p:nvPicPr>
          <p:cNvPr id="121" name="그림 12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3" t="20054" r="71479" b="72570"/>
          <a:stretch/>
        </p:blipFill>
        <p:spPr>
          <a:xfrm>
            <a:off x="2153122" y="2388000"/>
            <a:ext cx="779105" cy="2853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4966972" y="1361429"/>
            <a:ext cx="765775" cy="202707"/>
          </a:xfrm>
          <a:prstGeom prst="rect">
            <a:avLst/>
          </a:prstGeom>
        </p:spPr>
      </p:pic>
      <p:pic>
        <p:nvPicPr>
          <p:cNvPr id="122" name="그림 121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4970334" y="2398466"/>
            <a:ext cx="765775" cy="202707"/>
          </a:xfrm>
          <a:prstGeom prst="rect">
            <a:avLst/>
          </a:prstGeom>
        </p:spPr>
      </p:pic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21014" y="937466"/>
            <a:ext cx="765775" cy="202707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43065" y="1849774"/>
            <a:ext cx="765775" cy="202707"/>
          </a:xfrm>
          <a:prstGeom prst="rect">
            <a:avLst/>
          </a:prstGeom>
        </p:spPr>
      </p:pic>
      <p:pic>
        <p:nvPicPr>
          <p:cNvPr id="125" name="그림 124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39" t="762" r="71682" b="94132"/>
          <a:stretch/>
        </p:blipFill>
        <p:spPr>
          <a:xfrm>
            <a:off x="5943064" y="2766019"/>
            <a:ext cx="765775" cy="20270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" t="7287" r="81117" b="87039"/>
          <a:stretch/>
        </p:blipFill>
        <p:spPr>
          <a:xfrm>
            <a:off x="5227969" y="4608810"/>
            <a:ext cx="1904836" cy="54423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767675" y="4440049"/>
            <a:ext cx="825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(4/4)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115025" y="2729968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152606" y="178189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149772" y="85127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2074543" y="1239357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2137382" y="238097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942251" y="1311965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947440" y="2387660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880896" y="910694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5934953" y="182441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913239" y="2743352"/>
            <a:ext cx="8254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chemeClr val="bg1"/>
                </a:solidFill>
              </a:rPr>
              <a:t>100/100</a:t>
            </a:r>
            <a:endParaRPr lang="ko-KR" altLang="en-US" sz="105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675066" y="728706"/>
            <a:ext cx="5175779" cy="3396309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1868345" y="1058457"/>
            <a:ext cx="1689018" cy="282396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29" t="38520" r="6104"/>
          <a:stretch/>
        </p:blipFill>
        <p:spPr>
          <a:xfrm>
            <a:off x="1870495" y="1472209"/>
            <a:ext cx="1676401" cy="1903524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3872937" y="1231668"/>
            <a:ext cx="254226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38503" y="965888"/>
            <a:ext cx="2308321" cy="311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err="1"/>
              <a:t>데스</a:t>
            </a:r>
            <a:r>
              <a:rPr lang="ko-KR" altLang="en-US" dirty="0"/>
              <a:t> </a:t>
            </a:r>
            <a:r>
              <a:rPr lang="ko-KR" altLang="en-US" dirty="0" err="1"/>
              <a:t>브링어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F5D73D1-55DC-9742-BF52-D5FFA7B62A11}"/>
              </a:ext>
            </a:extLst>
          </p:cNvPr>
          <p:cNvSpPr/>
          <p:nvPr/>
        </p:nvSpPr>
        <p:spPr>
          <a:xfrm>
            <a:off x="3051312" y="1106513"/>
            <a:ext cx="448344" cy="44834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속성</a:t>
            </a:r>
          </a:p>
        </p:txBody>
      </p:sp>
    </p:spTree>
    <p:extLst>
      <p:ext uri="{BB962C8B-B14F-4D97-AF65-F5344CB8AC3E}">
        <p14:creationId xmlns:p14="http://schemas.microsoft.com/office/powerpoint/2010/main" val="2629090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654</Words>
  <Application>Microsoft Office PowerPoint</Application>
  <PresentationFormat>화면 슬라이드 쇼(16:9)</PresentationFormat>
  <Paragraphs>166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</dc:creator>
  <cp:lastModifiedBy>하원 김</cp:lastModifiedBy>
  <cp:revision>15</cp:revision>
  <dcterms:created xsi:type="dcterms:W3CDTF">2023-05-18T02:23:40Z</dcterms:created>
  <dcterms:modified xsi:type="dcterms:W3CDTF">2023-05-18T09:38:15Z</dcterms:modified>
</cp:coreProperties>
</file>