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9082" autoAdjust="0"/>
  </p:normalViewPr>
  <p:slideViewPr>
    <p:cSldViewPr snapToGrid="0">
      <p:cViewPr varScale="1">
        <p:scale>
          <a:sx n="135" d="100"/>
          <a:sy n="135" d="100"/>
        </p:scale>
        <p:origin x="2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F0F0-4835-4F33-9AB5-7155E4903BA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4CC8-6A48-409A-9069-A7ACFED82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2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3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0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4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4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2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1017907" y="864781"/>
            <a:ext cx="1891287" cy="3209692"/>
            <a:chOff x="951999" y="1434773"/>
            <a:chExt cx="1891287" cy="2944010"/>
          </a:xfrm>
        </p:grpSpPr>
        <p:grpSp>
          <p:nvGrpSpPr>
            <p:cNvPr id="26" name="그룹 25"/>
            <p:cNvGrpSpPr/>
            <p:nvPr/>
          </p:nvGrpSpPr>
          <p:grpSpPr>
            <a:xfrm>
              <a:off x="951999" y="1434773"/>
              <a:ext cx="881270" cy="1186218"/>
              <a:chOff x="790970" y="1623236"/>
              <a:chExt cx="881270" cy="1186218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95" t="60146" r="45370"/>
              <a:stretch/>
            </p:blipFill>
            <p:spPr>
              <a:xfrm>
                <a:off x="919717" y="1623236"/>
                <a:ext cx="623777" cy="9578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951999" y="2313669"/>
              <a:ext cx="881270" cy="1186218"/>
              <a:chOff x="790970" y="1623236"/>
              <a:chExt cx="881270" cy="1186218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95" t="60146" r="45370"/>
              <a:stretch/>
            </p:blipFill>
            <p:spPr>
              <a:xfrm>
                <a:off x="919717" y="1623236"/>
                <a:ext cx="623777" cy="957825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</p:grpSp>
        <p:grpSp>
          <p:nvGrpSpPr>
            <p:cNvPr id="31" name="그룹 30"/>
            <p:cNvGrpSpPr/>
            <p:nvPr/>
          </p:nvGrpSpPr>
          <p:grpSpPr>
            <a:xfrm>
              <a:off x="951999" y="3192565"/>
              <a:ext cx="881270" cy="1186218"/>
              <a:chOff x="790970" y="1623236"/>
              <a:chExt cx="881270" cy="1186218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95" t="60146" r="45370"/>
              <a:stretch/>
            </p:blipFill>
            <p:spPr>
              <a:xfrm>
                <a:off x="919717" y="1623236"/>
                <a:ext cx="623777" cy="957825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1962016" y="2862868"/>
              <a:ext cx="881270" cy="1186218"/>
              <a:chOff x="790970" y="1623236"/>
              <a:chExt cx="881270" cy="1186218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95" t="60146" r="45370"/>
              <a:stretch/>
            </p:blipFill>
            <p:spPr>
              <a:xfrm>
                <a:off x="919717" y="1623236"/>
                <a:ext cx="623777" cy="957825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1918458" y="1845828"/>
              <a:ext cx="881270" cy="1186218"/>
              <a:chOff x="790970" y="1623236"/>
              <a:chExt cx="881270" cy="1186218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95" t="60146" r="45370"/>
              <a:stretch/>
            </p:blipFill>
            <p:spPr>
              <a:xfrm>
                <a:off x="919717" y="1623236"/>
                <a:ext cx="623777" cy="957825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</p:grpSp>
      </p:grp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일반 공격</a:t>
            </a:r>
            <a:endParaRPr lang="ko-KR" altLang="en-US" sz="1100" b="1" dirty="0"/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턴 넘기기</a:t>
            </a:r>
            <a:endParaRPr lang="ko-KR" altLang="en-US" sz="700" dirty="0"/>
          </a:p>
        </p:txBody>
      </p:sp>
      <p:grpSp>
        <p:nvGrpSpPr>
          <p:cNvPr id="89" name="그룹 88"/>
          <p:cNvGrpSpPr/>
          <p:nvPr/>
        </p:nvGrpSpPr>
        <p:grpSpPr>
          <a:xfrm flipH="1">
            <a:off x="4356187" y="914265"/>
            <a:ext cx="1907556" cy="3164127"/>
            <a:chOff x="951999" y="1315745"/>
            <a:chExt cx="1908856" cy="3063038"/>
          </a:xfrm>
        </p:grpSpPr>
        <p:grpSp>
          <p:nvGrpSpPr>
            <p:cNvPr id="90" name="그룹 89"/>
            <p:cNvGrpSpPr/>
            <p:nvPr/>
          </p:nvGrpSpPr>
          <p:grpSpPr>
            <a:xfrm>
              <a:off x="951999" y="2291294"/>
              <a:ext cx="881270" cy="329697"/>
              <a:chOff x="790970" y="2479757"/>
              <a:chExt cx="881270" cy="329697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</p:grpSp>
        <p:grpSp>
          <p:nvGrpSpPr>
            <p:cNvPr id="91" name="그룹 90"/>
            <p:cNvGrpSpPr/>
            <p:nvPr/>
          </p:nvGrpSpPr>
          <p:grpSpPr>
            <a:xfrm>
              <a:off x="951999" y="3170190"/>
              <a:ext cx="881270" cy="329697"/>
              <a:chOff x="790970" y="2479757"/>
              <a:chExt cx="881270" cy="329697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</p:grpSp>
        <p:grpSp>
          <p:nvGrpSpPr>
            <p:cNvPr id="92" name="그룹 91"/>
            <p:cNvGrpSpPr/>
            <p:nvPr/>
          </p:nvGrpSpPr>
          <p:grpSpPr>
            <a:xfrm>
              <a:off x="951999" y="4049086"/>
              <a:ext cx="881270" cy="329697"/>
              <a:chOff x="790970" y="2479757"/>
              <a:chExt cx="881270" cy="329697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" name="그림 10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</p:grpSp>
        <p:grpSp>
          <p:nvGrpSpPr>
            <p:cNvPr id="93" name="그룹 92"/>
            <p:cNvGrpSpPr/>
            <p:nvPr/>
          </p:nvGrpSpPr>
          <p:grpSpPr>
            <a:xfrm>
              <a:off x="1962016" y="3719389"/>
              <a:ext cx="881270" cy="329697"/>
              <a:chOff x="790970" y="2479757"/>
              <a:chExt cx="881270" cy="329697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0" name="그림 9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</p:grpSp>
        <p:grpSp>
          <p:nvGrpSpPr>
            <p:cNvPr id="94" name="그룹 93"/>
            <p:cNvGrpSpPr/>
            <p:nvPr/>
          </p:nvGrpSpPr>
          <p:grpSpPr>
            <a:xfrm>
              <a:off x="979074" y="1315745"/>
              <a:ext cx="1881781" cy="2839752"/>
              <a:chOff x="-148414" y="1093153"/>
              <a:chExt cx="1881781" cy="2839752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790970" y="2479757"/>
                <a:ext cx="881270" cy="1652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86" t="35735" r="7166" b="-1"/>
              <a:stretch/>
            </p:blipFill>
            <p:spPr>
              <a:xfrm flipH="1">
                <a:off x="834529" y="1488475"/>
                <a:ext cx="851182" cy="1087901"/>
              </a:xfrm>
              <a:prstGeom prst="rect">
                <a:avLst/>
              </a:prstGeom>
            </p:spPr>
          </p:pic>
          <p:pic>
            <p:nvPicPr>
              <p:cNvPr id="97" name="그림 96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1066" r="71706" b="93972"/>
              <a:stretch/>
            </p:blipFill>
            <p:spPr>
              <a:xfrm>
                <a:off x="876159" y="2562359"/>
                <a:ext cx="710892" cy="247095"/>
              </a:xfrm>
              <a:prstGeom prst="rect">
                <a:avLst/>
              </a:prstGeom>
            </p:spPr>
          </p:pic>
          <p:pic>
            <p:nvPicPr>
              <p:cNvPr id="110" name="그림 10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86" t="35735" r="7166" b="-1"/>
              <a:stretch/>
            </p:blipFill>
            <p:spPr>
              <a:xfrm flipH="1">
                <a:off x="-121339" y="1093153"/>
                <a:ext cx="851182" cy="1087901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86" t="35735" r="7166" b="-1"/>
              <a:stretch/>
            </p:blipFill>
            <p:spPr>
              <a:xfrm flipH="1">
                <a:off x="-121339" y="1944577"/>
                <a:ext cx="851182" cy="1087901"/>
              </a:xfrm>
              <a:prstGeom prst="rect">
                <a:avLst/>
              </a:prstGeom>
            </p:spPr>
          </p:pic>
          <p:pic>
            <p:nvPicPr>
              <p:cNvPr id="112" name="그림 111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86" t="35735" r="7166" b="-1"/>
              <a:stretch/>
            </p:blipFill>
            <p:spPr>
              <a:xfrm flipH="1">
                <a:off x="882185" y="2492636"/>
                <a:ext cx="851182" cy="1087901"/>
              </a:xfrm>
              <a:prstGeom prst="rect">
                <a:avLst/>
              </a:prstGeom>
            </p:spPr>
          </p:pic>
          <p:pic>
            <p:nvPicPr>
              <p:cNvPr id="113" name="그림 112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86" t="35735" r="7166" b="-1"/>
              <a:stretch/>
            </p:blipFill>
            <p:spPr>
              <a:xfrm flipH="1">
                <a:off x="-148414" y="2845004"/>
                <a:ext cx="851182" cy="1087901"/>
              </a:xfrm>
              <a:prstGeom prst="rect">
                <a:avLst/>
              </a:prstGeom>
            </p:spPr>
          </p:pic>
        </p:grpSp>
      </p:grpSp>
      <p:grpSp>
        <p:nvGrpSpPr>
          <p:cNvPr id="154" name="그룹 153"/>
          <p:cNvGrpSpPr/>
          <p:nvPr/>
        </p:nvGrpSpPr>
        <p:grpSpPr>
          <a:xfrm>
            <a:off x="2113113" y="538021"/>
            <a:ext cx="6975172" cy="4549586"/>
            <a:chOff x="2109302" y="1254642"/>
            <a:chExt cx="6975172" cy="6072567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전투 로그</a:t>
              </a:r>
              <a:endParaRPr lang="ko-KR" altLang="en-US" sz="12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공격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(30 </a:t>
              </a:r>
              <a:r>
                <a:rPr lang="ko-KR" altLang="en-US" sz="1000" b="1" dirty="0" err="1" smtClean="0"/>
                <a:t>데미지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(15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 </a:t>
              </a:r>
              <a:r>
                <a:rPr lang="ko-KR" altLang="en-US" sz="1000" dirty="0" smtClean="0"/>
                <a:t>공격</a:t>
              </a:r>
              <a:r>
                <a:rPr lang="en-US" altLang="ko-KR" sz="1000" dirty="0" smtClean="0"/>
                <a:t>!</a:t>
              </a:r>
            </a:p>
            <a:p>
              <a:pPr algn="just"/>
              <a:r>
                <a:rPr lang="en-US" altLang="ko-KR" sz="1000" dirty="0" smtClean="0"/>
                <a:t>(40 </a:t>
              </a:r>
              <a:r>
                <a:rPr lang="ko-KR" altLang="en-US" sz="1000" dirty="0" err="1" smtClean="0"/>
                <a:t>데미지</a:t>
              </a:r>
              <a:r>
                <a:rPr lang="en-US" altLang="ko-KR" sz="1000" dirty="0" smtClean="0"/>
                <a:t>)</a:t>
              </a:r>
              <a:endParaRPr lang="ko-KR" altLang="en-US" sz="1000" dirty="0" smtClean="0"/>
            </a:p>
            <a:p>
              <a:pPr algn="just"/>
              <a:endParaRPr lang="ko-KR" altLang="en-US" sz="1000" b="1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109302" y="6009123"/>
              <a:ext cx="4952799" cy="1318086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28821" y="6032532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1</a:t>
              </a:r>
              <a:r>
                <a:rPr lang="ko-KR" altLang="en-US" sz="1200" b="1" dirty="0" smtClean="0"/>
                <a:t>번 스킬 설명</a:t>
              </a:r>
              <a:endParaRPr lang="ko-KR" altLang="en-US" sz="1200" b="1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125195" y="6356503"/>
              <a:ext cx="4701329" cy="53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ko-KR" altLang="en-US" sz="1000" dirty="0" smtClean="0"/>
                <a:t>을 </a:t>
              </a:r>
              <a:r>
                <a:rPr lang="en-US" altLang="ko-KR" sz="1000" b="1" dirty="0" smtClean="0"/>
                <a:t>1</a:t>
              </a:r>
              <a:r>
                <a:rPr lang="ko-KR" altLang="en-US" sz="1000" b="1" dirty="0" smtClean="0"/>
                <a:t>명 지정</a:t>
              </a:r>
              <a:r>
                <a:rPr lang="ko-KR" altLang="en-US" sz="1000" dirty="0" smtClean="0"/>
                <a:t> 하여 </a:t>
              </a:r>
              <a:r>
                <a:rPr lang="ko-KR" altLang="en-US" sz="1000" b="1" dirty="0" smtClean="0"/>
                <a:t>화염 공격 </a:t>
              </a:r>
              <a:r>
                <a:rPr lang="ko-KR" altLang="en-US" sz="1000" dirty="0" smtClean="0"/>
                <a:t>합니다</a:t>
              </a:r>
              <a:r>
                <a:rPr lang="en-US" altLang="ko-KR" sz="1000" dirty="0" smtClean="0"/>
                <a:t>. </a:t>
              </a:r>
            </a:p>
            <a:p>
              <a:pPr algn="just"/>
              <a:r>
                <a:rPr lang="en-US" altLang="ko-KR" sz="1000" b="1" dirty="0" smtClean="0"/>
                <a:t>( </a:t>
              </a:r>
              <a:r>
                <a:rPr lang="ko-KR" altLang="en-US" sz="1000" b="1" dirty="0" err="1" smtClean="0"/>
                <a:t>데미지</a:t>
              </a:r>
              <a:r>
                <a:rPr lang="ko-KR" altLang="en-US" sz="1000" b="1" dirty="0" smtClean="0"/>
                <a:t>  </a:t>
              </a:r>
              <a:r>
                <a:rPr lang="en-US" altLang="ko-KR" sz="1000" b="1" dirty="0" smtClean="0"/>
                <a:t>: 100)</a:t>
              </a:r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전투 </a:t>
            </a:r>
            <a:r>
              <a:rPr lang="ko-KR" altLang="en-US" b="1" dirty="0" err="1" smtClean="0"/>
              <a:t>기획안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(1920 * 1080) – </a:t>
            </a:r>
            <a:r>
              <a:rPr lang="ko-KR" altLang="en-US" b="1" dirty="0" smtClean="0"/>
              <a:t>기본 전투 화면</a:t>
            </a:r>
            <a:endParaRPr lang="ko-KR" altLang="en-US" b="1" dirty="0"/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0" t="29724" r="10090" b="59776"/>
          <a:stretch/>
        </p:blipFill>
        <p:spPr>
          <a:xfrm>
            <a:off x="2384595" y="1221314"/>
            <a:ext cx="193011" cy="219836"/>
          </a:xfrm>
          <a:prstGeom prst="rect">
            <a:avLst/>
          </a:prstGeom>
        </p:spPr>
      </p:pic>
      <p:grpSp>
        <p:nvGrpSpPr>
          <p:cNvPr id="162" name="그룹 161"/>
          <p:cNvGrpSpPr/>
          <p:nvPr/>
        </p:nvGrpSpPr>
        <p:grpSpPr>
          <a:xfrm>
            <a:off x="43962" y="963471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3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105</Words>
  <Application>Microsoft Office PowerPoint</Application>
  <PresentationFormat>화면 슬라이드 쇼(16:9)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G</cp:lastModifiedBy>
  <cp:revision>11</cp:revision>
  <dcterms:created xsi:type="dcterms:W3CDTF">2023-05-18T02:23:40Z</dcterms:created>
  <dcterms:modified xsi:type="dcterms:W3CDTF">2023-05-18T04:08:25Z</dcterms:modified>
</cp:coreProperties>
</file>