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275" autoAdjust="0"/>
  </p:normalViewPr>
  <p:slideViewPr>
    <p:cSldViewPr snapToGrid="0">
      <p:cViewPr>
        <p:scale>
          <a:sx n="125" d="100"/>
          <a:sy n="125" d="100"/>
        </p:scale>
        <p:origin x="47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F0F0-4835-4F33-9AB5-7155E4903BA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CC8-6A48-409A-9069-A7ACFED82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3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5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기본 전투 화면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기본 전투 화면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60303" y="963471"/>
            <a:ext cx="1113707" cy="27581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773093" y="1023110"/>
            <a:ext cx="1113707" cy="27581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기본 전투 화면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2701" y="834338"/>
            <a:ext cx="991980" cy="31356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8260" y="806368"/>
            <a:ext cx="1113707" cy="31636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</a:t>
            </a:r>
            <a:r>
              <a:rPr lang="ko-KR" altLang="en-US" sz="1100" b="1" dirty="0" smtClean="0"/>
              <a:t>스킬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</a:t>
            </a:r>
            <a:r>
              <a:rPr lang="ko-KR" altLang="en-US" sz="1100" b="1" dirty="0" smtClean="0"/>
              <a:t>스킬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아군 턴 일 때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787625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526" y="4027999"/>
            <a:ext cx="5115063" cy="99629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2" t="29635" r="10304" b="60061"/>
          <a:stretch/>
        </p:blipFill>
        <p:spPr>
          <a:xfrm>
            <a:off x="2338365" y="1022226"/>
            <a:ext cx="251460" cy="289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526" y="4021070"/>
            <a:ext cx="152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화염 타격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3422" y="4303976"/>
            <a:ext cx="5067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적군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한명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지정하여 </a:t>
            </a:r>
            <a:r>
              <a:rPr lang="ko-KR" altLang="en-US" b="1" dirty="0" smtClean="0"/>
              <a:t>화염 공격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100)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01958" y="4021070"/>
            <a:ext cx="1265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마나 소모 </a:t>
            </a:r>
            <a:r>
              <a:rPr lang="en-US" altLang="ko-KR" b="1" dirty="0" smtClean="0">
                <a:solidFill>
                  <a:schemeClr val="bg1"/>
                </a:solidFill>
              </a:rPr>
              <a:t>: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5179317" y="1074139"/>
            <a:ext cx="291384" cy="3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</a:t>
            </a:r>
            <a:r>
              <a:rPr lang="ko-KR" altLang="en-US" sz="1100" b="1" dirty="0" smtClean="0"/>
              <a:t>스킬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</a:t>
            </a:r>
            <a:r>
              <a:rPr lang="ko-KR" altLang="en-US" sz="1100" b="1" dirty="0" smtClean="0"/>
              <a:t>스킬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이름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아군 턴 일 때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787625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526" y="4027999"/>
            <a:ext cx="5115063" cy="99629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2" t="29635" r="10304" b="60061"/>
          <a:stretch/>
        </p:blipFill>
        <p:spPr>
          <a:xfrm>
            <a:off x="2338365" y="1022226"/>
            <a:ext cx="251460" cy="289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526" y="4021070"/>
            <a:ext cx="152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화염 강타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3422" y="4303976"/>
            <a:ext cx="5067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후열의 적군을 </a:t>
            </a:r>
            <a:r>
              <a:rPr lang="ko-KR" altLang="en-US" b="1" dirty="0" smtClean="0"/>
              <a:t>화염 공격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100)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01958" y="4021070"/>
            <a:ext cx="1265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마나 소모 </a:t>
            </a:r>
            <a:r>
              <a:rPr lang="en-US" altLang="ko-KR" b="1" dirty="0" smtClean="0">
                <a:solidFill>
                  <a:schemeClr val="bg1"/>
                </a:solidFill>
              </a:rPr>
              <a:t>: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80259" y="632471"/>
            <a:ext cx="291384" cy="32052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80259" y="1576485"/>
            <a:ext cx="291384" cy="32052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58209" y="2488864"/>
            <a:ext cx="291384" cy="3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일반 공격</a:t>
            </a:r>
            <a:endParaRPr lang="ko-KR" altLang="en-US" sz="1100" b="1" dirty="0"/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번 스킬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턴 넘기기</a:t>
            </a:r>
            <a:endParaRPr lang="ko-KR" altLang="en-US" sz="700" dirty="0"/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전투 로그</a:t>
              </a:r>
              <a:endParaRPr lang="ko-KR" altLang="en-US" sz="12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공격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(30 </a:t>
              </a:r>
              <a:r>
                <a:rPr lang="ko-KR" altLang="en-US" sz="1000" b="1" dirty="0" err="1" smtClean="0"/>
                <a:t>데미지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!</a:t>
              </a:r>
            </a:p>
            <a:p>
              <a:pPr algn="just"/>
              <a:r>
                <a:rPr lang="en-US" altLang="ko-KR" sz="1000" b="1" dirty="0" smtClean="0"/>
                <a:t>(15 </a:t>
              </a:r>
              <a:r>
                <a:rPr lang="ko-KR" altLang="en-US" sz="1000" b="1" dirty="0" smtClean="0"/>
                <a:t>회복</a:t>
              </a:r>
              <a:r>
                <a:rPr lang="en-US" altLang="ko-KR" sz="1000" b="1" dirty="0" smtClean="0"/>
                <a:t>)</a:t>
              </a:r>
            </a:p>
            <a:p>
              <a:pPr algn="just"/>
              <a:r>
                <a:rPr lang="ko-KR" altLang="en-US" sz="1000" b="1" dirty="0" smtClean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 smtClean="0"/>
                <a:t>이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가</a:t>
              </a:r>
              <a:r>
                <a:rPr lang="en-US" altLang="ko-KR" sz="1000" dirty="0" smtClean="0"/>
                <a:t>) </a:t>
              </a:r>
              <a:r>
                <a:rPr lang="ko-KR" altLang="en-US" sz="1000" b="1" dirty="0" smtClean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 smtClean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 smtClean="0"/>
                <a:t>을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를</a:t>
              </a:r>
              <a:r>
                <a:rPr lang="en-US" altLang="ko-KR" sz="1000" dirty="0" smtClean="0"/>
                <a:t>) </a:t>
              </a:r>
              <a:r>
                <a:rPr lang="ko-KR" altLang="en-US" sz="1000" dirty="0" smtClean="0"/>
                <a:t>공격</a:t>
              </a:r>
              <a:r>
                <a:rPr lang="en-US" altLang="ko-KR" sz="1000" dirty="0" smtClean="0"/>
                <a:t>!</a:t>
              </a:r>
            </a:p>
            <a:p>
              <a:pPr algn="just"/>
              <a:r>
                <a:rPr lang="en-US" altLang="ko-KR" sz="1000" dirty="0" smtClean="0"/>
                <a:t>(40 </a:t>
              </a:r>
              <a:r>
                <a:rPr lang="ko-KR" altLang="en-US" sz="1000" dirty="0" err="1" smtClean="0"/>
                <a:t>데미지</a:t>
              </a:r>
              <a:r>
                <a:rPr lang="en-US" altLang="ko-KR" sz="1000" dirty="0" smtClean="0"/>
                <a:t>)</a:t>
              </a:r>
              <a:endParaRPr lang="ko-KR" altLang="en-US" sz="1000" dirty="0" smtClean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전투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(1920 * 1080) – </a:t>
            </a:r>
            <a:r>
              <a:rPr lang="ko-KR" altLang="en-US" b="1" dirty="0" smtClean="0"/>
              <a:t>적을 오랫동안 </a:t>
            </a:r>
            <a:r>
              <a:rPr lang="ko-KR" altLang="en-US" b="1" dirty="0" err="1" smtClean="0"/>
              <a:t>눌렀을때</a:t>
            </a:r>
            <a:r>
              <a:rPr lang="ko-KR" altLang="en-US" b="1" dirty="0" smtClean="0"/>
              <a:t> 적군 상세 </a:t>
            </a:r>
            <a:r>
              <a:rPr lang="ko-KR" altLang="en-US" b="1" dirty="0" err="1" smtClean="0"/>
              <a:t>팝업창</a:t>
            </a:r>
            <a:r>
              <a:rPr lang="ko-KR" altLang="en-US" b="1" dirty="0" smtClean="0"/>
              <a:t> 표시</a:t>
            </a:r>
            <a:endParaRPr lang="ko-KR" altLang="en-US" b="1" dirty="0"/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5066" y="728706"/>
            <a:ext cx="5175779" cy="3396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68345" y="1058457"/>
            <a:ext cx="1689018" cy="2823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9" t="38520" r="6104"/>
          <a:stretch/>
        </p:blipFill>
        <p:spPr>
          <a:xfrm>
            <a:off x="1870495" y="1472209"/>
            <a:ext cx="1676401" cy="19035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72937" y="1231668"/>
            <a:ext cx="25422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38503" y="965888"/>
            <a:ext cx="2308321" cy="31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데스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브링어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653</Words>
  <Application>Microsoft Office PowerPoint</Application>
  <PresentationFormat>화면 슬라이드 쇼(16:9)</PresentationFormat>
  <Paragraphs>165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14</cp:revision>
  <dcterms:created xsi:type="dcterms:W3CDTF">2023-05-18T02:23:40Z</dcterms:created>
  <dcterms:modified xsi:type="dcterms:W3CDTF">2023-05-18T04:43:43Z</dcterms:modified>
</cp:coreProperties>
</file>