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83275" autoAdjust="0"/>
  </p:normalViewPr>
  <p:slideViewPr>
    <p:cSldViewPr snapToGrid="0">
      <p:cViewPr varScale="1">
        <p:scale>
          <a:sx n="127" d="100"/>
          <a:sy n="127" d="100"/>
        </p:scale>
        <p:origin x="116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1F0F0-4835-4F33-9AB5-7155E4903BA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84CC8-6A48-409A-9069-A7ACFED82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026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84CC8-6A48-409A-9069-A7ACFED821C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834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84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30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3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0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76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79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2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44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94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52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4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A383C-9662-46A5-AF15-2F219D59322E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4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/>
          <p:cNvSpPr txBox="1"/>
          <p:nvPr/>
        </p:nvSpPr>
        <p:spPr>
          <a:xfrm>
            <a:off x="-25276" y="-287287"/>
            <a:ext cx="9169276" cy="3000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UI </a:t>
            </a:r>
            <a:r>
              <a:rPr lang="ko-KR" altLang="en-US" b="1" dirty="0" err="1" smtClean="0"/>
              <a:t>기획안</a:t>
            </a:r>
            <a:r>
              <a:rPr lang="ko-KR" altLang="en-US" b="1" dirty="0" smtClean="0"/>
              <a:t> </a:t>
            </a:r>
            <a:r>
              <a:rPr lang="en-US" altLang="ko-KR" b="1" dirty="0"/>
              <a:t>(1920 * 1080) – </a:t>
            </a:r>
            <a:r>
              <a:rPr lang="ko-KR" altLang="en-US" b="1" dirty="0"/>
              <a:t>기본 </a:t>
            </a:r>
            <a:r>
              <a:rPr lang="ko-KR" altLang="en-US" b="1" dirty="0" smtClean="0"/>
              <a:t>로비 </a:t>
            </a:r>
            <a:r>
              <a:rPr lang="ko-KR" altLang="en-US" b="1" dirty="0"/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380531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</TotalTime>
  <Words>12</Words>
  <Application>Microsoft Office PowerPoint</Application>
  <PresentationFormat>화면 슬라이드 쇼(16:9)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</dc:creator>
  <cp:lastModifiedBy>G</cp:lastModifiedBy>
  <cp:revision>18</cp:revision>
  <dcterms:created xsi:type="dcterms:W3CDTF">2023-05-18T02:23:40Z</dcterms:created>
  <dcterms:modified xsi:type="dcterms:W3CDTF">2023-06-01T04:26:05Z</dcterms:modified>
</cp:coreProperties>
</file>