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3" r:id="rId5"/>
    <p:sldId id="262" r:id="rId6"/>
    <p:sldId id="267" r:id="rId7"/>
    <p:sldId id="269" r:id="rId8"/>
    <p:sldId id="268" r:id="rId9"/>
    <p:sldId id="258" r:id="rId10"/>
    <p:sldId id="265" r:id="rId11"/>
    <p:sldId id="259" r:id="rId12"/>
    <p:sldId id="260" r:id="rId13"/>
    <p:sldId id="261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Topography</a:t>
            </a:r>
            <a:br>
              <a:rPr lang="en-US" dirty="0" smtClean="0"/>
            </a:br>
            <a:r>
              <a:rPr lang="en-US" dirty="0" smtClean="0"/>
              <a:t>Correlation: U1 / Topo1</a:t>
            </a:r>
            <a:endParaRPr lang="en-US" dirty="0"/>
          </a:p>
        </p:txBody>
      </p:sp>
      <p:pic>
        <p:nvPicPr>
          <p:cNvPr id="7173" name="Picture 5" descr="C:\Users\u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2133600"/>
            <a:ext cx="10133861" cy="243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5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Course Correlation: C1/T1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46142"/>
          <a:ext cx="8229600" cy="4434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 External Sources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 External Sources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 External Sources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C1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0.85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0.91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 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0.97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19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0.99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 20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0.85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0.66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0.54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0.68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0.37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5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Topography</a:t>
            </a:r>
            <a:br>
              <a:rPr lang="en-US" dirty="0" smtClean="0"/>
            </a:br>
            <a:r>
              <a:rPr lang="en-US" dirty="0" smtClean="0"/>
              <a:t>Correlation: U1 / Topo1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Correlation = 0.97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058988"/>
            <a:ext cx="69151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3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Topography</a:t>
            </a:r>
            <a:br>
              <a:rPr lang="en-US" dirty="0" smtClean="0"/>
            </a:br>
            <a:r>
              <a:rPr lang="en-US" dirty="0" smtClean="0"/>
              <a:t>Correlation: U1 / Topo1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950709" cy="23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80" y="3962399"/>
            <a:ext cx="5954715" cy="236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2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Aim: Determine if the 1</a:t>
            </a:r>
            <a:r>
              <a:rPr lang="en-US" baseline="30000" dirty="0" smtClean="0"/>
              <a:t>st</a:t>
            </a:r>
            <a:r>
              <a:rPr lang="en-US" dirty="0" smtClean="0"/>
              <a:t> Principal Component of M/EEG data can be used to predict V1.</a:t>
            </a:r>
          </a:p>
          <a:p>
            <a:r>
              <a:rPr lang="en-US" dirty="0" smtClean="0"/>
              <a:t>Application: </a:t>
            </a:r>
          </a:p>
          <a:p>
            <a:pPr lvl="1"/>
            <a:r>
              <a:rPr lang="en-US" dirty="0" smtClean="0"/>
              <a:t>Replace source estimation of V1 with PCA </a:t>
            </a:r>
          </a:p>
          <a:p>
            <a:pPr lvl="2"/>
            <a:r>
              <a:rPr lang="en-US" dirty="0" smtClean="0"/>
              <a:t>PCA is faster and more practical</a:t>
            </a:r>
          </a:p>
          <a:p>
            <a:pPr lvl="1"/>
            <a:r>
              <a:rPr lang="en-US" dirty="0" smtClean="0"/>
              <a:t>Constrain source estimation with C1 of PCA</a:t>
            </a:r>
          </a:p>
          <a:p>
            <a:pPr lvl="2"/>
            <a:r>
              <a:rPr lang="en-US" dirty="0" smtClean="0"/>
              <a:t>Well behaved constraints improve overall power of inversion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quirks of PCA and visual cortex, C1 can not be guaranteed to predict V1.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Quirks of PCA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Decomposition by ordering of Variance</a:t>
            </a:r>
          </a:p>
          <a:p>
            <a:pPr lvl="1"/>
            <a:r>
              <a:rPr lang="en-US" dirty="0" smtClean="0"/>
              <a:t>Size x current density of visual sources</a:t>
            </a:r>
          </a:p>
          <a:p>
            <a:r>
              <a:rPr lang="en-US" dirty="0" smtClean="0"/>
              <a:t>Constraints </a:t>
            </a:r>
            <a:r>
              <a:rPr lang="en-US" dirty="0"/>
              <a:t>of orthogonality</a:t>
            </a:r>
          </a:p>
          <a:p>
            <a:pPr lvl="1"/>
            <a:r>
              <a:rPr lang="en-US" dirty="0"/>
              <a:t>Spatial (topographic) orthogonality</a:t>
            </a:r>
          </a:p>
          <a:p>
            <a:pPr lvl="1"/>
            <a:r>
              <a:rPr lang="en-US" dirty="0"/>
              <a:t>Temporal (time course) orthogonality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Decomposition by Variance</a:t>
            </a:r>
            <a:br>
              <a:rPr lang="en-US" dirty="0" smtClean="0"/>
            </a:br>
            <a:r>
              <a:rPr lang="en-US" dirty="0" smtClean="0"/>
              <a:t>(Source Area Comparisons)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061059"/>
              </p:ext>
            </p:extLst>
          </p:nvPr>
        </p:nvGraphicFramePr>
        <p:xfrm>
          <a:off x="1787611" y="1600206"/>
          <a:ext cx="5562599" cy="4343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4657"/>
                <a:gridCol w="794657"/>
                <a:gridCol w="794657"/>
                <a:gridCol w="794657"/>
                <a:gridCol w="794657"/>
                <a:gridCol w="794657"/>
                <a:gridCol w="794657"/>
              </a:tblGrid>
              <a:tr h="1974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V1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V2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V3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V1/V1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V2/V1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V3/V1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2.98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2.36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1.78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0.79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3.59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3.48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2.51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0.97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0.70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3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2.82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3.30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2.32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1.17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2.81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2.56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2.35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Subject  5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2.66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2.59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2.13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0.97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2.47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2.30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1.53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0.62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Subject  7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2.87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2.74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2.52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0.88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 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2.93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2.37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2.53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0.86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 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2.62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2.14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1.84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10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2.12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1.47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1.26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0.59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1.59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1.44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Subject 12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1.79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1.96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1.69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1.09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0.94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1.79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1.77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1.73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14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2.31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2.02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1.68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0.73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1.91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1.57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1.35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1.94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1.41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17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2.16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2.02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1.69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2.49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1.25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0.50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1.97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1.67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20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2.06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2.06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1.85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1.00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1.00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Mean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2.41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2.18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1.83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3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Orthogonality</a:t>
            </a:r>
            <a:br>
              <a:rPr lang="en-US" dirty="0" smtClean="0"/>
            </a:br>
            <a:r>
              <a:rPr lang="en-US" dirty="0" smtClean="0"/>
              <a:t>(Angle between topographies)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 descr="C:\Users\u\Desktop\Y1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83724"/>
            <a:ext cx="7459048" cy="22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u\Desktop\Y1Y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4046505"/>
            <a:ext cx="7459048" cy="22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Orthogonality</a:t>
            </a:r>
            <a:br>
              <a:rPr lang="en-US" dirty="0" smtClean="0"/>
            </a:br>
            <a:r>
              <a:rPr lang="en-US" dirty="0" smtClean="0"/>
              <a:t>(Angle, Ensemble Set)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59" y="18288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2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Course </a:t>
            </a:r>
            <a:br>
              <a:rPr lang="en-US" dirty="0" smtClean="0"/>
            </a:br>
            <a:r>
              <a:rPr lang="en-US" dirty="0" smtClean="0"/>
              <a:t>Correlation: C1 / T1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241834"/>
              </p:ext>
            </p:extLst>
          </p:nvPr>
        </p:nvGraphicFramePr>
        <p:xfrm>
          <a:off x="3429000" y="1600200"/>
          <a:ext cx="4495800" cy="4386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External Signal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</a:t>
                      </a:r>
                      <a:endParaRPr lang="en-US" sz="11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b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C1-T1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C1-T1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C1-T1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0.52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2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*+0.85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0.86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0.83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3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*+0.91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0.91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0.56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0.69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*+0.97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0.39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0.43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 7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+0.95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0.96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0.34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Subject  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*0.97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 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*0.97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0.77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0.92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11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12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+1.00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0.38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Subject 13</a:t>
                      </a:r>
                      <a:endParaRPr lang="en-US" sz="1100" b="1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*+0.80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0.75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0.73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14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1.00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15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0.27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16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1.00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17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0.86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18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0.98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0.21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Subject 19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0.99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0.99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0.94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Subject 20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*+0.85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0.81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0.70</a:t>
                      </a:r>
                      <a:endParaRPr lang="en-US" sz="1100" b="1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Mean</a:t>
                      </a:r>
                      <a:endParaRPr lang="en-US" sz="1100" b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0.96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0.95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0.63</a:t>
                      </a:r>
                      <a:endParaRPr lang="en-US" sz="1100" b="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1600200"/>
            <a:ext cx="2829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 </a:t>
            </a:r>
            <a:r>
              <a:rPr lang="en-US" dirty="0"/>
              <a:t>= </a:t>
            </a:r>
            <a:r>
              <a:rPr lang="en-US" dirty="0" smtClean="0"/>
              <a:t>V2 is large ( V2 &gt;.95*V1)</a:t>
            </a:r>
          </a:p>
          <a:p>
            <a:r>
              <a:rPr lang="en-US" dirty="0" smtClean="0"/>
              <a:t>* = angle(V1, V2) is &lt; 80 </a:t>
            </a:r>
            <a:r>
              <a:rPr lang="en-US" dirty="0" err="1" smtClean="0"/>
              <a:t>deg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681</Words>
  <Application>Microsoft Office PowerPoint</Application>
  <PresentationFormat>On-screen Show (4:3)</PresentationFormat>
  <Paragraphs>500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Purpose</vt:lpstr>
      <vt:lpstr>Abstract</vt:lpstr>
      <vt:lpstr>Quirks of PCA</vt:lpstr>
      <vt:lpstr>Decomposition by Variance (Source Area Comparisons)</vt:lpstr>
      <vt:lpstr>Orthogonality (Angle between topographies)</vt:lpstr>
      <vt:lpstr>Orthogonality (Angle, Ensemble Set)</vt:lpstr>
      <vt:lpstr>Results</vt:lpstr>
      <vt:lpstr>Time Course  Correlation: C1 / T1</vt:lpstr>
      <vt:lpstr>Topography Correlation: U1 / Topo1</vt:lpstr>
      <vt:lpstr>Appendix</vt:lpstr>
      <vt:lpstr>Time Course Correlation: C1/T1</vt:lpstr>
      <vt:lpstr>Topography Correlation: U1 / Topo1</vt:lpstr>
      <vt:lpstr>Topography Correlation: U1 / Topo1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ak29</dc:creator>
  <cp:lastModifiedBy>u</cp:lastModifiedBy>
  <cp:revision>43</cp:revision>
  <dcterms:created xsi:type="dcterms:W3CDTF">2006-08-16T00:00:00Z</dcterms:created>
  <dcterms:modified xsi:type="dcterms:W3CDTF">2012-02-17T21:23:23Z</dcterms:modified>
</cp:coreProperties>
</file>