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4" r:id="rId4"/>
    <p:sldId id="263" r:id="rId5"/>
    <p:sldId id="258" r:id="rId6"/>
    <p:sldId id="260" r:id="rId7"/>
    <p:sldId id="259" r:id="rId8"/>
    <p:sldId id="261" r:id="rId9"/>
    <p:sldId id="262" r:id="rId10"/>
    <p:sldId id="26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ud dahn" userId="e3afd80686d68d3e" providerId="LiveId" clId="{25AE346C-837C-4457-8679-92D3F3803D53}"/>
    <pc:docChg chg="custSel mod addSld modSld">
      <pc:chgData name="knud dahn" userId="e3afd80686d68d3e" providerId="LiveId" clId="{25AE346C-837C-4457-8679-92D3F3803D53}" dt="2020-09-02T19:01:09.654" v="242" actId="26606"/>
      <pc:docMkLst>
        <pc:docMk/>
      </pc:docMkLst>
      <pc:sldChg chg="addSp modSp mod setBg setClrOvrMap">
        <pc:chgData name="knud dahn" userId="e3afd80686d68d3e" providerId="LiveId" clId="{25AE346C-837C-4457-8679-92D3F3803D53}" dt="2020-09-02T19:01:09.654" v="242" actId="26606"/>
        <pc:sldMkLst>
          <pc:docMk/>
          <pc:sldMk cId="2358946221" sldId="257"/>
        </pc:sldMkLst>
        <pc:spChg chg="mod">
          <ac:chgData name="knud dahn" userId="e3afd80686d68d3e" providerId="LiveId" clId="{25AE346C-837C-4457-8679-92D3F3803D53}" dt="2020-09-02T19:01:09.654" v="242" actId="26606"/>
          <ac:spMkLst>
            <pc:docMk/>
            <pc:sldMk cId="2358946221" sldId="257"/>
            <ac:spMk id="2" creationId="{3E4038CA-B673-4BF2-95B9-C0AC60065679}"/>
          </ac:spMkLst>
        </pc:spChg>
        <pc:spChg chg="mod">
          <ac:chgData name="knud dahn" userId="e3afd80686d68d3e" providerId="LiveId" clId="{25AE346C-837C-4457-8679-92D3F3803D53}" dt="2020-09-02T19:01:09.654" v="242" actId="26606"/>
          <ac:spMkLst>
            <pc:docMk/>
            <pc:sldMk cId="2358946221" sldId="257"/>
            <ac:spMk id="3" creationId="{05998D76-A9F7-42D7-9004-CEEB43314461}"/>
          </ac:spMkLst>
        </pc:spChg>
        <pc:spChg chg="add">
          <ac:chgData name="knud dahn" userId="e3afd80686d68d3e" providerId="LiveId" clId="{25AE346C-837C-4457-8679-92D3F3803D53}" dt="2020-09-02T19:01:09.654" v="242" actId="26606"/>
          <ac:spMkLst>
            <pc:docMk/>
            <pc:sldMk cId="2358946221" sldId="257"/>
            <ac:spMk id="9" creationId="{9AA72BD9-2C5A-4EDC-931F-5AA08EACA0F3}"/>
          </ac:spMkLst>
        </pc:spChg>
        <pc:spChg chg="add">
          <ac:chgData name="knud dahn" userId="e3afd80686d68d3e" providerId="LiveId" clId="{25AE346C-837C-4457-8679-92D3F3803D53}" dt="2020-09-02T19:01:09.654" v="242" actId="26606"/>
          <ac:spMkLst>
            <pc:docMk/>
            <pc:sldMk cId="2358946221" sldId="257"/>
            <ac:spMk id="11" creationId="{8A6DB0E6-E65F-4229-A5A0-2500203B6CC3}"/>
          </ac:spMkLst>
        </pc:spChg>
        <pc:spChg chg="add">
          <ac:chgData name="knud dahn" userId="e3afd80686d68d3e" providerId="LiveId" clId="{25AE346C-837C-4457-8679-92D3F3803D53}" dt="2020-09-02T19:01:09.654" v="242" actId="26606"/>
          <ac:spMkLst>
            <pc:docMk/>
            <pc:sldMk cId="2358946221" sldId="257"/>
            <ac:spMk id="13" creationId="{55D4142C-5077-457F-A6AD-3FECFDB39685}"/>
          </ac:spMkLst>
        </pc:spChg>
        <pc:spChg chg="add">
          <ac:chgData name="knud dahn" userId="e3afd80686d68d3e" providerId="LiveId" clId="{25AE346C-837C-4457-8679-92D3F3803D53}" dt="2020-09-02T19:01:09.654" v="242" actId="26606"/>
          <ac:spMkLst>
            <pc:docMk/>
            <pc:sldMk cId="2358946221" sldId="257"/>
            <ac:spMk id="15" creationId="{7A5F0580-5EE9-419F-96EE-B6529EF6E7D0}"/>
          </ac:spMkLst>
        </pc:spChg>
        <pc:picChg chg="add">
          <ac:chgData name="knud dahn" userId="e3afd80686d68d3e" providerId="LiveId" clId="{25AE346C-837C-4457-8679-92D3F3803D53}" dt="2020-09-02T19:01:09.654" v="242" actId="26606"/>
          <ac:picMkLst>
            <pc:docMk/>
            <pc:sldMk cId="2358946221" sldId="257"/>
            <ac:picMk id="5" creationId="{B4E71338-C9E5-45E7-8638-3944C022C4AE}"/>
          </ac:picMkLst>
        </pc:picChg>
      </pc:sldChg>
      <pc:sldChg chg="addSp modSp new mod setBg">
        <pc:chgData name="knud dahn" userId="e3afd80686d68d3e" providerId="LiveId" clId="{25AE346C-837C-4457-8679-92D3F3803D53}" dt="2020-08-16T12:27:50.977" v="113" actId="20577"/>
        <pc:sldMkLst>
          <pc:docMk/>
          <pc:sldMk cId="2902228142" sldId="260"/>
        </pc:sldMkLst>
        <pc:spChg chg="mod">
          <ac:chgData name="knud dahn" userId="e3afd80686d68d3e" providerId="LiveId" clId="{25AE346C-837C-4457-8679-92D3F3803D53}" dt="2020-08-16T12:27:06.725" v="63" actId="26606"/>
          <ac:spMkLst>
            <pc:docMk/>
            <pc:sldMk cId="2902228142" sldId="260"/>
            <ac:spMk id="2" creationId="{AE189413-F2DE-47F4-9147-47079F631C11}"/>
          </ac:spMkLst>
        </pc:spChg>
        <pc:spChg chg="mod">
          <ac:chgData name="knud dahn" userId="e3afd80686d68d3e" providerId="LiveId" clId="{25AE346C-837C-4457-8679-92D3F3803D53}" dt="2020-08-16T12:27:50.977" v="113" actId="20577"/>
          <ac:spMkLst>
            <pc:docMk/>
            <pc:sldMk cId="2902228142" sldId="260"/>
            <ac:spMk id="3" creationId="{205C8D93-3BB6-4E89-8F3B-FFC799598FE8}"/>
          </ac:spMkLst>
        </pc:spChg>
        <pc:spChg chg="add">
          <ac:chgData name="knud dahn" userId="e3afd80686d68d3e" providerId="LiveId" clId="{25AE346C-837C-4457-8679-92D3F3803D53}" dt="2020-08-16T12:27:06.725" v="63" actId="26606"/>
          <ac:spMkLst>
            <pc:docMk/>
            <pc:sldMk cId="2902228142" sldId="260"/>
            <ac:spMk id="8" creationId="{CBB2B1F0-0DD6-4744-9A46-7A344FB48E40}"/>
          </ac:spMkLst>
        </pc:spChg>
        <pc:spChg chg="add">
          <ac:chgData name="knud dahn" userId="e3afd80686d68d3e" providerId="LiveId" clId="{25AE346C-837C-4457-8679-92D3F3803D53}" dt="2020-08-16T12:27:06.725" v="63" actId="26606"/>
          <ac:spMkLst>
            <pc:docMk/>
            <pc:sldMk cId="2902228142" sldId="260"/>
            <ac:spMk id="10" creationId="{7A0B5DEA-ADF6-4BA5-9307-147F0A4685A0}"/>
          </ac:spMkLst>
        </pc:spChg>
        <pc:spChg chg="add">
          <ac:chgData name="knud dahn" userId="e3afd80686d68d3e" providerId="LiveId" clId="{25AE346C-837C-4457-8679-92D3F3803D53}" dt="2020-08-16T12:27:06.725" v="63" actId="26606"/>
          <ac:spMkLst>
            <pc:docMk/>
            <pc:sldMk cId="2902228142" sldId="260"/>
            <ac:spMk id="12" creationId="{9DECDBF4-02B6-4BB4-B65B-B8107AD6A9E8}"/>
          </ac:spMkLst>
        </pc:spChg>
      </pc:sldChg>
      <pc:sldChg chg="modSp new mod">
        <pc:chgData name="knud dahn" userId="e3afd80686d68d3e" providerId="LiveId" clId="{25AE346C-837C-4457-8679-92D3F3803D53}" dt="2020-08-16T12:30:03.294" v="194" actId="20577"/>
        <pc:sldMkLst>
          <pc:docMk/>
          <pc:sldMk cId="5749886" sldId="261"/>
        </pc:sldMkLst>
        <pc:spChg chg="mod">
          <ac:chgData name="knud dahn" userId="e3afd80686d68d3e" providerId="LiveId" clId="{25AE346C-837C-4457-8679-92D3F3803D53}" dt="2020-08-16T12:29:08.390" v="132" actId="20577"/>
          <ac:spMkLst>
            <pc:docMk/>
            <pc:sldMk cId="5749886" sldId="261"/>
            <ac:spMk id="2" creationId="{1CB098C8-667E-4C45-828E-9D52950939E9}"/>
          </ac:spMkLst>
        </pc:spChg>
        <pc:spChg chg="mod">
          <ac:chgData name="knud dahn" userId="e3afd80686d68d3e" providerId="LiveId" clId="{25AE346C-837C-4457-8679-92D3F3803D53}" dt="2020-08-16T12:30:03.294" v="194" actId="20577"/>
          <ac:spMkLst>
            <pc:docMk/>
            <pc:sldMk cId="5749886" sldId="261"/>
            <ac:spMk id="3" creationId="{91CFB3F1-FB18-411A-962D-EB5AEB501E16}"/>
          </ac:spMkLst>
        </pc:spChg>
      </pc:sldChg>
      <pc:sldChg chg="modSp new mod">
        <pc:chgData name="knud dahn" userId="e3afd80686d68d3e" providerId="LiveId" clId="{25AE346C-837C-4457-8679-92D3F3803D53}" dt="2020-08-24T20:14:57.214" v="241" actId="12"/>
        <pc:sldMkLst>
          <pc:docMk/>
          <pc:sldMk cId="1944144957" sldId="262"/>
        </pc:sldMkLst>
        <pc:spChg chg="mod">
          <ac:chgData name="knud dahn" userId="e3afd80686d68d3e" providerId="LiveId" clId="{25AE346C-837C-4457-8679-92D3F3803D53}" dt="2020-08-24T20:08:52.688" v="227" actId="20577"/>
          <ac:spMkLst>
            <pc:docMk/>
            <pc:sldMk cId="1944144957" sldId="262"/>
            <ac:spMk id="2" creationId="{8340A345-43FF-4E5A-8E92-02347D97D8EE}"/>
          </ac:spMkLst>
        </pc:spChg>
        <pc:spChg chg="mod">
          <ac:chgData name="knud dahn" userId="e3afd80686d68d3e" providerId="LiveId" clId="{25AE346C-837C-4457-8679-92D3F3803D53}" dt="2020-08-24T20:14:57.214" v="241" actId="12"/>
          <ac:spMkLst>
            <pc:docMk/>
            <pc:sldMk cId="1944144957" sldId="262"/>
            <ac:spMk id="3" creationId="{410A003A-FF56-4CA3-9C1D-56F70C42154F}"/>
          </ac:spMkLst>
        </pc:spChg>
      </pc:sldChg>
    </pc:docChg>
  </pc:docChgLst>
  <pc:docChgLst>
    <pc:chgData name="knud dahn" userId="e3afd80686d68d3e" providerId="LiveId" clId="{69B0D41F-0C5E-420C-9DE2-4A5FF7BCD028}"/>
    <pc:docChg chg="custSel addSld modSld sldOrd">
      <pc:chgData name="knud dahn" userId="e3afd80686d68d3e" providerId="LiveId" clId="{69B0D41F-0C5E-420C-9DE2-4A5FF7BCD028}" dt="2020-08-29T11:34:29.039" v="381" actId="6549"/>
      <pc:docMkLst>
        <pc:docMk/>
      </pc:docMkLst>
      <pc:sldChg chg="modSp mod">
        <pc:chgData name="knud dahn" userId="e3afd80686d68d3e" providerId="LiveId" clId="{69B0D41F-0C5E-420C-9DE2-4A5FF7BCD028}" dt="2020-08-29T11:28:10.569" v="338" actId="20577"/>
        <pc:sldMkLst>
          <pc:docMk/>
          <pc:sldMk cId="2358946221" sldId="257"/>
        </pc:sldMkLst>
        <pc:spChg chg="mod">
          <ac:chgData name="knud dahn" userId="e3afd80686d68d3e" providerId="LiveId" clId="{69B0D41F-0C5E-420C-9DE2-4A5FF7BCD028}" dt="2020-08-29T11:28:10.569" v="338" actId="20577"/>
          <ac:spMkLst>
            <pc:docMk/>
            <pc:sldMk cId="2358946221" sldId="257"/>
            <ac:spMk id="3" creationId="{05998D76-A9F7-42D7-9004-CEEB43314461}"/>
          </ac:spMkLst>
        </pc:spChg>
      </pc:sldChg>
      <pc:sldChg chg="modSp mod ord">
        <pc:chgData name="knud dahn" userId="e3afd80686d68d3e" providerId="LiveId" clId="{69B0D41F-0C5E-420C-9DE2-4A5FF7BCD028}" dt="2020-08-29T11:30:40.424" v="368" actId="20577"/>
        <pc:sldMkLst>
          <pc:docMk/>
          <pc:sldMk cId="2902228142" sldId="260"/>
        </pc:sldMkLst>
        <pc:spChg chg="mod">
          <ac:chgData name="knud dahn" userId="e3afd80686d68d3e" providerId="LiveId" clId="{69B0D41F-0C5E-420C-9DE2-4A5FF7BCD028}" dt="2020-08-29T11:30:40.424" v="368" actId="20577"/>
          <ac:spMkLst>
            <pc:docMk/>
            <pc:sldMk cId="2902228142" sldId="260"/>
            <ac:spMk id="3" creationId="{205C8D93-3BB6-4E89-8F3B-FFC799598FE8}"/>
          </ac:spMkLst>
        </pc:spChg>
      </pc:sldChg>
      <pc:sldChg chg="modSp mod">
        <pc:chgData name="knud dahn" userId="e3afd80686d68d3e" providerId="LiveId" clId="{69B0D41F-0C5E-420C-9DE2-4A5FF7BCD028}" dt="2020-08-29T11:16:58.773" v="0" actId="20577"/>
        <pc:sldMkLst>
          <pc:docMk/>
          <pc:sldMk cId="1944144957" sldId="262"/>
        </pc:sldMkLst>
        <pc:spChg chg="mod">
          <ac:chgData name="knud dahn" userId="e3afd80686d68d3e" providerId="LiveId" clId="{69B0D41F-0C5E-420C-9DE2-4A5FF7BCD028}" dt="2020-08-29T11:16:58.773" v="0" actId="20577"/>
          <ac:spMkLst>
            <pc:docMk/>
            <pc:sldMk cId="1944144957" sldId="262"/>
            <ac:spMk id="2" creationId="{8340A345-43FF-4E5A-8E92-02347D97D8EE}"/>
          </ac:spMkLst>
        </pc:spChg>
      </pc:sldChg>
      <pc:sldChg chg="modSp new mod ord">
        <pc:chgData name="knud dahn" userId="e3afd80686d68d3e" providerId="LiveId" clId="{69B0D41F-0C5E-420C-9DE2-4A5FF7BCD028}" dt="2020-08-29T11:28:53.604" v="342"/>
        <pc:sldMkLst>
          <pc:docMk/>
          <pc:sldMk cId="2887113060" sldId="263"/>
        </pc:sldMkLst>
        <pc:spChg chg="mod">
          <ac:chgData name="knud dahn" userId="e3afd80686d68d3e" providerId="LiveId" clId="{69B0D41F-0C5E-420C-9DE2-4A5FF7BCD028}" dt="2020-08-29T11:17:35.814" v="34" actId="20577"/>
          <ac:spMkLst>
            <pc:docMk/>
            <pc:sldMk cId="2887113060" sldId="263"/>
            <ac:spMk id="2" creationId="{04B75B69-99F6-40F0-AFDE-6FFEDE8EACF5}"/>
          </ac:spMkLst>
        </pc:spChg>
        <pc:spChg chg="mod">
          <ac:chgData name="knud dahn" userId="e3afd80686d68d3e" providerId="LiveId" clId="{69B0D41F-0C5E-420C-9DE2-4A5FF7BCD028}" dt="2020-08-29T11:19:09.070" v="148" actId="20577"/>
          <ac:spMkLst>
            <pc:docMk/>
            <pc:sldMk cId="2887113060" sldId="263"/>
            <ac:spMk id="3" creationId="{3BAED4B5-0AFE-444F-8073-DDFE2128771E}"/>
          </ac:spMkLst>
        </pc:spChg>
      </pc:sldChg>
      <pc:sldChg chg="modSp new mod ord">
        <pc:chgData name="knud dahn" userId="e3afd80686d68d3e" providerId="LiveId" clId="{69B0D41F-0C5E-420C-9DE2-4A5FF7BCD028}" dt="2020-08-29T11:28:43.628" v="340"/>
        <pc:sldMkLst>
          <pc:docMk/>
          <pc:sldMk cId="287737405" sldId="264"/>
        </pc:sldMkLst>
        <pc:spChg chg="mod">
          <ac:chgData name="knud dahn" userId="e3afd80686d68d3e" providerId="LiveId" clId="{69B0D41F-0C5E-420C-9DE2-4A5FF7BCD028}" dt="2020-08-29T11:19:52.149" v="160" actId="20577"/>
          <ac:spMkLst>
            <pc:docMk/>
            <pc:sldMk cId="287737405" sldId="264"/>
            <ac:spMk id="2" creationId="{7A9702D0-6FA4-44E0-9A96-F78A26619362}"/>
          </ac:spMkLst>
        </pc:spChg>
        <pc:spChg chg="mod">
          <ac:chgData name="knud dahn" userId="e3afd80686d68d3e" providerId="LiveId" clId="{69B0D41F-0C5E-420C-9DE2-4A5FF7BCD028}" dt="2020-08-29T11:21:16.948" v="271" actId="20577"/>
          <ac:spMkLst>
            <pc:docMk/>
            <pc:sldMk cId="287737405" sldId="264"/>
            <ac:spMk id="3" creationId="{BB08A290-951D-42E2-AFCA-6EEA52E0A6CD}"/>
          </ac:spMkLst>
        </pc:spChg>
      </pc:sldChg>
      <pc:sldChg chg="addSp modSp new mod ord">
        <pc:chgData name="knud dahn" userId="e3afd80686d68d3e" providerId="LiveId" clId="{69B0D41F-0C5E-420C-9DE2-4A5FF7BCD028}" dt="2020-08-29T11:34:29.039" v="381" actId="6549"/>
        <pc:sldMkLst>
          <pc:docMk/>
          <pc:sldMk cId="1128861723" sldId="265"/>
        </pc:sldMkLst>
        <pc:spChg chg="mod">
          <ac:chgData name="knud dahn" userId="e3afd80686d68d3e" providerId="LiveId" clId="{69B0D41F-0C5E-420C-9DE2-4A5FF7BCD028}" dt="2020-08-29T11:22:51.252" v="300" actId="20577"/>
          <ac:spMkLst>
            <pc:docMk/>
            <pc:sldMk cId="1128861723" sldId="265"/>
            <ac:spMk id="2" creationId="{E5E5607B-5415-4FE7-9518-40CC0011C773}"/>
          </ac:spMkLst>
        </pc:spChg>
        <pc:spChg chg="mod">
          <ac:chgData name="knud dahn" userId="e3afd80686d68d3e" providerId="LiveId" clId="{69B0D41F-0C5E-420C-9DE2-4A5FF7BCD028}" dt="2020-08-29T11:34:29.039" v="381" actId="6549"/>
          <ac:spMkLst>
            <pc:docMk/>
            <pc:sldMk cId="1128861723" sldId="265"/>
            <ac:spMk id="3" creationId="{83087F6E-4E90-4726-B11B-B59A8A89439B}"/>
          </ac:spMkLst>
        </pc:spChg>
        <pc:picChg chg="add mod">
          <ac:chgData name="knud dahn" userId="e3afd80686d68d3e" providerId="LiveId" clId="{69B0D41F-0C5E-420C-9DE2-4A5FF7BCD028}" dt="2020-08-29T11:34:02.699" v="369" actId="14100"/>
          <ac:picMkLst>
            <pc:docMk/>
            <pc:sldMk cId="1128861723" sldId="265"/>
            <ac:picMk id="4" creationId="{286727FE-D429-4263-807A-916A25C333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3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6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r.dk/radio/p1/kortsluttet/kortsluttet-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FD2E52-6A56-4482-AD0E-ED8A9BF2C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a-DK" sz="4800" dirty="0" err="1"/>
              <a:t>Program-mering</a:t>
            </a:r>
            <a:endParaRPr lang="en-US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8460B4D-6B84-46A2-8DC5-863AE02BE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da-DK" sz="2000"/>
              <a:t>Det er sjovt at programmere</a:t>
            </a:r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9463D-31A6-48D7-AE87-5314612EA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41" b="1182"/>
          <a:stretch/>
        </p:blipFill>
        <p:spPr>
          <a:xfrm>
            <a:off x="4864608" y="1432236"/>
            <a:ext cx="6846363" cy="38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8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607B-5415-4FE7-9518-40CC0011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kommer jeg videre ?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087F6E-4E90-4726-B11B-B59A8A89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Gå videre med Basic</a:t>
            </a:r>
          </a:p>
          <a:p>
            <a:r>
              <a:rPr lang="da-DK" dirty="0">
                <a:hlinkClick r:id="rId2"/>
              </a:rPr>
              <a:t>https://www.dr.dk/radio/p1/kortsluttet/kortsluttet-27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86727FE-D429-4263-807A-916A25C3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542082"/>
            <a:ext cx="7943850" cy="31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6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71338-C9E5-45E7-8638-3944C022C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4038CA-B673-4BF2-95B9-C0AC6006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a-DK" sz="2800"/>
              <a:t>Indledning	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5998D76-A9F7-42D7-9004-CEEB4331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da-DK" sz="1700"/>
              <a:t>Hvem er jeg</a:t>
            </a:r>
          </a:p>
          <a:p>
            <a:r>
              <a:rPr lang="da-DK" sz="1700"/>
              <a:t>Hvad er et program </a:t>
            </a:r>
          </a:p>
          <a:p>
            <a:r>
              <a:rPr lang="da-DK" sz="1700"/>
              <a:t>Hvem er du – hvis denne aften er en succes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35894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702D0-6FA4-44E0-9A96-F78A2661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Brandalarm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08A290-951D-42E2-AFCA-6EEA52E0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start</a:t>
            </a:r>
          </a:p>
          <a:p>
            <a:r>
              <a:rPr lang="da-DK" dirty="0"/>
              <a:t>Test er der røg i lokalet ?</a:t>
            </a:r>
          </a:p>
          <a:p>
            <a:r>
              <a:rPr lang="da-DK" dirty="0"/>
              <a:t>Hvis ja så</a:t>
            </a:r>
          </a:p>
          <a:p>
            <a:pPr lvl="1"/>
            <a:r>
              <a:rPr lang="da-DK" dirty="0"/>
              <a:t>Ring til brandvæsenet</a:t>
            </a:r>
          </a:p>
          <a:p>
            <a:r>
              <a:rPr lang="da-DK" dirty="0"/>
              <a:t>Slut hvis</a:t>
            </a:r>
          </a:p>
          <a:p>
            <a:r>
              <a:rPr lang="da-DK" dirty="0"/>
              <a:t>Vent 10 </a:t>
            </a:r>
            <a:r>
              <a:rPr lang="da-DK" dirty="0" err="1"/>
              <a:t>sek</a:t>
            </a:r>
            <a:endParaRPr lang="da-DK" dirty="0"/>
          </a:p>
          <a:p>
            <a:r>
              <a:rPr lang="da-DK" dirty="0"/>
              <a:t>Gå til start</a:t>
            </a:r>
          </a:p>
        </p:txBody>
      </p:sp>
    </p:spTree>
    <p:extLst>
      <p:ext uri="{BB962C8B-B14F-4D97-AF65-F5344CB8AC3E}">
        <p14:creationId xmlns:p14="http://schemas.microsoft.com/office/powerpoint/2010/main" val="2877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75B69-99F6-40F0-AFDE-6FFEDE8E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Start case følg denne vejledning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AED4B5-0AFE-444F-8073-DDFE2128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Rejs dig op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Gå op til tavlen 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Tag et stykke papir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dit navn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Gå tilbage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Byt med din side mand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88711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66AF5-72AB-4DEB-A4D2-E1F1EC33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Install</a:t>
            </a:r>
            <a:r>
              <a:rPr lang="da-DK" dirty="0"/>
              <a:t> af Sandkassen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C94E3A-ECCC-4145-AD1E-17F8A509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Sandkassen er her vi laver alt det sjove</a:t>
            </a:r>
          </a:p>
          <a:p>
            <a:r>
              <a:rPr lang="da-DK" dirty="0"/>
              <a:t>Indtaster programmet ligesom vi benytter </a:t>
            </a:r>
            <a:r>
              <a:rPr lang="da-DK" dirty="0" err="1"/>
              <a:t>word</a:t>
            </a:r>
            <a:endParaRPr lang="da-DK" dirty="0"/>
          </a:p>
          <a:p>
            <a:r>
              <a:rPr lang="da-DK" dirty="0"/>
              <a:t>Modtager fejl - syntaktfejl</a:t>
            </a:r>
          </a:p>
          <a:p>
            <a:r>
              <a:rPr lang="da-DK" dirty="0"/>
              <a:t>Afvikler programmet</a:t>
            </a:r>
          </a:p>
          <a:p>
            <a:r>
              <a:rPr lang="da-DK" dirty="0"/>
              <a:t>Se resultatet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189413-F2DE-47F4-9147-47079F6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a-DK" sz="6000"/>
              <a:t>Kommando – gør noget		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5C8D93-3BB6-4E89-8F3B-FFC79959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da-DK" sz="2000" dirty="0"/>
              <a:t>Print ‘velkommen til dette kursus’</a:t>
            </a:r>
          </a:p>
          <a:p>
            <a:r>
              <a:rPr lang="da-DK" sz="2000" dirty="0"/>
              <a:t>‘x’ pling angiver en tekst fra pling til pling</a:t>
            </a:r>
          </a:p>
          <a:p>
            <a:r>
              <a:rPr lang="da-DK" sz="2000" dirty="0" err="1"/>
              <a:t>Say</a:t>
            </a:r>
            <a:r>
              <a:rPr lang="da-DK" sz="2000" dirty="0"/>
              <a:t> ”skriv en tekst”</a:t>
            </a:r>
          </a:p>
          <a:p>
            <a:endParaRPr lang="da-DK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22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3333E-D65C-481C-AF4F-ECC2E796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Variabel fra engelsk variable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D46C3E-A74E-4018-9F76-486DFF01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lager i hukommelsen som vi giver et navn</a:t>
            </a:r>
          </a:p>
          <a:p>
            <a:r>
              <a:rPr lang="da-DK" dirty="0"/>
              <a:t>Vi kan gemme en værdi i en variabel balance=5</a:t>
            </a:r>
          </a:p>
          <a:p>
            <a:r>
              <a:rPr lang="da-DK" dirty="0"/>
              <a:t>Vi kan læse en variabel og hente værdien print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098C8-667E-4C45-828E-9D529509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 typer variabel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CFB3F1-FB18-411A-962D-EB5AEB50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Tal balance=8</a:t>
            </a:r>
          </a:p>
          <a:p>
            <a:pPr lvl="1"/>
            <a:r>
              <a:rPr lang="da-DK" dirty="0"/>
              <a:t>Heltal </a:t>
            </a:r>
            <a:r>
              <a:rPr lang="da-DK" dirty="0" err="1"/>
              <a:t>integer</a:t>
            </a:r>
            <a:r>
              <a:rPr lang="da-DK"/>
              <a:t> kommatal real</a:t>
            </a:r>
            <a:endParaRPr lang="da-DK" dirty="0"/>
          </a:p>
          <a:p>
            <a:r>
              <a:rPr lang="da-DK" dirty="0"/>
              <a:t>Tekst navn=Knud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0A345-43FF-4E5A-8E92-02347D97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Hvis det er sandt – så gør noget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0A003A-FF56-4CA3-9C1D-56F70C42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>
                <a:effectLst/>
              </a:rPr>
              <a:t>i=6</a:t>
            </a:r>
          </a:p>
          <a:p>
            <a:pPr marL="514350" indent="-514350">
              <a:buFont typeface="+mj-lt"/>
              <a:buAutoNum type="arabicPeriod"/>
            </a:pPr>
            <a:endParaRPr lang="da-DK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 err="1">
                <a:effectLst/>
              </a:rPr>
              <a:t>if</a:t>
            </a:r>
            <a:r>
              <a:rPr lang="da-DK" dirty="0">
                <a:effectLst/>
              </a:rPr>
              <a:t> i &gt; 5 </a:t>
            </a:r>
            <a:r>
              <a:rPr lang="da-DK" dirty="0" err="1">
                <a:effectLst/>
              </a:rPr>
              <a:t>then</a:t>
            </a:r>
            <a:endParaRPr lang="da-DK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effectLst/>
              </a:rPr>
              <a:t>print "i større end 5"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>
                <a:effectLst/>
              </a:rPr>
              <a:t>else</a:t>
            </a:r>
            <a:endParaRPr lang="da-DK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effectLst/>
              </a:rPr>
              <a:t>print "i er mindre end 5"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>
                <a:effectLst/>
              </a:rPr>
              <a:t>endif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41449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Program-mering</vt:lpstr>
      <vt:lpstr>Indledning </vt:lpstr>
      <vt:lpstr>Brandalarm </vt:lpstr>
      <vt:lpstr>Start case følg denne vejledning </vt:lpstr>
      <vt:lpstr>Install af Sandkassen</vt:lpstr>
      <vt:lpstr>Kommando – gør noget  </vt:lpstr>
      <vt:lpstr>Variabel fra engelsk variable</vt:lpstr>
      <vt:lpstr>To typer variabel</vt:lpstr>
      <vt:lpstr>Hvis det er sandt – så gør noget</vt:lpstr>
      <vt:lpstr>Hvordan kommer jeg videre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Program-mering</dc:title>
  <dc:creator>knud dahn</dc:creator>
  <cp:lastModifiedBy>knud dahn</cp:lastModifiedBy>
  <cp:revision>1</cp:revision>
  <dcterms:created xsi:type="dcterms:W3CDTF">2020-09-02T19:01:09Z</dcterms:created>
  <dcterms:modified xsi:type="dcterms:W3CDTF">2020-09-02T19:01:34Z</dcterms:modified>
</cp:coreProperties>
</file>