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588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7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10484223" y="0"/>
            <a:ext cx="3415553" cy="3415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11080378" y="3415554"/>
            <a:ext cx="4249272" cy="4249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3415553" y="3415554"/>
            <a:ext cx="4249272" cy="4249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0" y="0"/>
            <a:ext cx="4249272" cy="4249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4249272" y="0"/>
            <a:ext cx="3415553" cy="3415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0" y="4249270"/>
            <a:ext cx="3415553" cy="3415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7664825" y="3429000"/>
            <a:ext cx="3415553" cy="3415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7664825" y="4484"/>
            <a:ext cx="4249272" cy="424927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Rockwell Extra Bold" panose="02060903040505020403" pitchFamily="18" charset="0"/>
              </a:rPr>
              <a:t>Advanced Machine Learning</a:t>
            </a:r>
            <a:endParaRPr lang="en-US" b="1" dirty="0">
              <a:latin typeface="Rockwell Extra Bold" panose="02060903040505020403" pitchFamily="18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4996" r="18145" b="9445"/>
          <a:stretch/>
        </p:blipFill>
        <p:spPr>
          <a:xfrm>
            <a:off x="3764924" y="1075765"/>
            <a:ext cx="4662152" cy="46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3746501" y="1075767"/>
            <a:ext cx="4675843" cy="47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4996" r="18145" b="9445"/>
          <a:stretch/>
        </p:blipFill>
        <p:spPr>
          <a:xfrm>
            <a:off x="833464" y="1082160"/>
            <a:ext cx="4662152" cy="4693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6677960" y="1082160"/>
            <a:ext cx="4675843" cy="47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299916" y="1077564"/>
            <a:ext cx="4675843" cy="4702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9" t="14219" r="28112" b="68685"/>
          <a:stretch/>
        </p:blipFill>
        <p:spPr>
          <a:xfrm>
            <a:off x="3447003" y="1590069"/>
            <a:ext cx="815927" cy="9425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6114171" y="1732551"/>
            <a:ext cx="3415553" cy="3415554"/>
          </a:xfrm>
          <a:prstGeom prst="rect">
            <a:avLst/>
          </a:prstGeom>
        </p:spPr>
      </p:pic>
      <p:sp>
        <p:nvSpPr>
          <p:cNvPr id="5" name="Double Brace 4"/>
          <p:cNvSpPr/>
          <p:nvPr/>
        </p:nvSpPr>
        <p:spPr>
          <a:xfrm>
            <a:off x="9877926" y="1720516"/>
            <a:ext cx="1455821" cy="3429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580998"/>
                  </p:ext>
                </p:extLst>
              </p:nvPr>
            </p:nvGraphicFramePr>
            <p:xfrm>
              <a:off x="10323091" y="1840829"/>
              <a:ext cx="565484" cy="3290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5484"/>
                  </a:tblGrid>
                  <a:tr h="397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580998"/>
                  </p:ext>
                </p:extLst>
              </p:nvPr>
            </p:nvGraphicFramePr>
            <p:xfrm>
              <a:off x="10323091" y="1840829"/>
              <a:ext cx="565484" cy="3290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5484"/>
                  </a:tblGrid>
                  <a:tr h="397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b="-74461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95588" b="-6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95588" b="-5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95588" b="-3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595588" b="-1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181600" y="3067050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=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63088"/>
              </p:ext>
            </p:extLst>
          </p:nvPr>
        </p:nvGraphicFramePr>
        <p:xfrm>
          <a:off x="6096000" y="1732552"/>
          <a:ext cx="3433728" cy="3415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16"/>
                <a:gridCol w="429216"/>
                <a:gridCol w="429216"/>
                <a:gridCol w="429216"/>
                <a:gridCol w="429216"/>
                <a:gridCol w="429216"/>
                <a:gridCol w="429216"/>
                <a:gridCol w="429216"/>
              </a:tblGrid>
              <a:tr h="426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22554" y="3059955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0109" y="306349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42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4.16667E-6 0.2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Coding Techniques for Dictionary Learning in Context of Image De-noising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Panda (sp3206)</a:t>
            </a:r>
          </a:p>
          <a:p>
            <a:r>
              <a:rPr lang="en-US" dirty="0" err="1" smtClean="0"/>
              <a:t>Dhaivat</a:t>
            </a:r>
            <a:r>
              <a:rPr lang="en-US" dirty="0" smtClean="0"/>
              <a:t> Shah (ds3267)</a:t>
            </a:r>
          </a:p>
          <a:p>
            <a:r>
              <a:rPr lang="en-US" dirty="0" smtClean="0"/>
              <a:t>Gaurav Ahuja (ga2371)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Rockwell Extra Bold</vt:lpstr>
      <vt:lpstr>Office Theme</vt:lpstr>
      <vt:lpstr>Advanced Machine Learning</vt:lpstr>
      <vt:lpstr>PowerPoint Presentation</vt:lpstr>
      <vt:lpstr>PowerPoint Presentation</vt:lpstr>
      <vt:lpstr>PowerPoint Presentation</vt:lpstr>
      <vt:lpstr>PowerPoint Presentation</vt:lpstr>
      <vt:lpstr>Sparse Coding Techniques for Dictionary Learning in Context of Image De-noising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Panda</dc:creator>
  <cp:lastModifiedBy>Sarah Panda</cp:lastModifiedBy>
  <cp:revision>9</cp:revision>
  <dcterms:created xsi:type="dcterms:W3CDTF">2014-04-30T01:41:52Z</dcterms:created>
  <dcterms:modified xsi:type="dcterms:W3CDTF">2014-04-30T03:16:28Z</dcterms:modified>
</cp:coreProperties>
</file>