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D7E8-6390-45A7-8DE7-4C0E8F2E1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1F60E-5341-4EF5-8A3F-B4DF0E769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E0927-FDC8-4F21-8F59-583B2497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6F38-02D8-4EDC-AC26-18CEB76C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E7953-067B-4B98-8BB0-9B8E175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11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94D32-2E2B-46E1-B1D4-A369508B5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F678A-129F-4523-A478-55ACFEA03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097A8-68E0-449E-A46C-9A62DFFB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0125D-9C33-4D53-9131-2D7C0995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4542-1EBC-476B-AAB1-F4E325DF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25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7F6A0-55BE-4FDF-9283-80504DBD8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857EA-589F-46E3-B8CD-AF4B80D17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F6390-490C-4B06-9075-B6226F2B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37ABA-81C4-4833-BA5C-79A7A8A2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0CBBD-5465-4856-A058-3FCB92E4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4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F415-8809-49B7-B349-12FCBD3E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BC20-8B1F-41F0-A877-66C2FACD5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C07DA-0061-4536-84FE-89DE0E58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2C7E8-6B85-4850-848C-C4DF5880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9B6C0-6700-4ACD-9B7C-7509E35F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7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B760-57A2-4CF1-9615-1E6D0F8D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EB26A-D0CC-46B0-B408-E6F3EF8A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AC879-3FCD-46E1-8E4C-EA51FE3B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5498-9FCA-4C4C-88FC-A1CF1F7F1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0F5F-349A-4366-910A-48E64FE7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96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D968-1A89-4C83-B632-5EE2C953D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0BE2-CE0E-4351-9906-A00FB30FE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5CEC9-AA9F-4B98-A2AE-901A501F5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A2EE5-6D21-4728-B12D-77D37328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341C2-FC53-4EC6-8845-6F9B4A2A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E1D6B-2800-4EF0-9729-A19969287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8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46B-7E60-4179-8535-0BD395B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4D194-1AE9-4100-81BA-6D01B525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F2B1F6-B28E-423F-A1D1-CE0869F04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61838-31CB-42B3-BF96-EAB5583AE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48131-6254-47DF-B39F-DA90840FF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7B421-7F79-4044-BFEA-E77DC31C8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D3C9F-3186-44C1-B074-6EE8A526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928A1-3B0A-433F-AF48-D44745ED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29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3F6-57DB-4740-A873-F49F01560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1F28E-D168-4433-94B1-113BFC7E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0C6D9E-0B22-45AD-874C-22BFD21A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AE12D6-35F5-4A37-A472-38A65890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1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D2F276-EEB4-4F58-A13E-995AB975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3477D0-55E6-4705-BDEB-37D276EB6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E7109-5FF6-4BA7-93C9-7D46168E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B7518-FA12-4E4F-9362-CC34DE49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32CC-3AF1-4E4C-8C0E-7E72C0B5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317B-3377-43CA-A8AE-B9B7A9148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F6CE4-DD8A-4D80-A537-27F0D9C2F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3C0D4-D912-4F58-91DC-B12149EC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1F9E-002D-4954-9C21-DF30B11F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0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ED394-940F-4247-8C6E-9729667B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86660-2762-41E9-81E9-87A9F03A6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CF38-4768-4DA7-AAF6-B7B471B87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6DC7A-3957-4717-924F-1F8BF879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B56A-B24F-4B69-86CC-DB366AD9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6EE8B-3FAE-43B0-8DF9-73425177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0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35C020-2B79-4C0D-90D1-24D69649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FDD37-D8AA-4C5B-A844-5E94D3183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1B3A-D257-4B39-821F-D17B94DD6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27FDB-68EC-481A-92D1-AED477FBDC0E}" type="datetimeFigureOut">
              <a:rPr lang="en-IN" smtClean="0"/>
              <a:t>26-12-2021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E57A4-67A9-49E5-B6EB-7E4106CFB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47EF1-FA69-4CD8-8CE3-19354276C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A644F-844F-4F4F-A512-90982121E9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26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8DB194-E777-4B38-AF34-9E306968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45" y="886978"/>
            <a:ext cx="7180954" cy="2175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E5DBDB-8372-4DC3-8D2D-9FA3158F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BANKING WEB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C4C45-6687-4B9C-9644-116B26DFE7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NAME:DINESH KUMAR.D</a:t>
            </a:r>
          </a:p>
        </p:txBody>
      </p:sp>
    </p:spTree>
    <p:extLst>
      <p:ext uri="{BB962C8B-B14F-4D97-AF65-F5344CB8AC3E}">
        <p14:creationId xmlns:p14="http://schemas.microsoft.com/office/powerpoint/2010/main" val="1040905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1EA6F-F834-4129-97C7-7DA8554B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9765"/>
            <a:ext cx="10515600" cy="1078030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BODY CONTENT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B3682-BB0F-47F5-80CF-BC2CBF3D1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94046"/>
            <a:ext cx="10515600" cy="499551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AUTOMATIC IMAGE SLIDER: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highlight>
                <a:srgbClr val="00FF00"/>
              </a:highlight>
              <a:sym typeface="Wingdings" panose="05000000000000000000" pitchFamily="2" charset="2"/>
            </a:endParaRPr>
          </a:p>
          <a:p>
            <a:r>
              <a:rPr lang="en-IN" b="1" dirty="0">
                <a:solidFill>
                  <a:schemeClr val="tx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FOOTER</a:t>
            </a:r>
          </a:p>
          <a:p>
            <a:endParaRPr lang="en-IN" b="1" dirty="0">
              <a:solidFill>
                <a:schemeClr val="tx1"/>
              </a:solidFill>
              <a:highlight>
                <a:srgbClr val="00FF00"/>
              </a:highlight>
              <a:sym typeface="Wingdings" panose="05000000000000000000" pitchFamily="2" charset="2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          The footer in HTML defines a footer for a document or a section of a web page. Footers usually contain the author of a document, contact information, and important links.</a:t>
            </a:r>
            <a:endParaRPr lang="en-IN" sz="2000" b="1" dirty="0">
              <a:solidFill>
                <a:schemeClr val="tx1"/>
              </a:solidFill>
              <a:highlight>
                <a:srgbClr val="00FF00"/>
              </a:highlight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tx1"/>
                </a:solidFill>
                <a:highlight>
                  <a:srgbClr val="00FF00"/>
                </a:highlight>
                <a:sym typeface="Wingdings" panose="05000000000000000000" pitchFamily="2" charset="2"/>
              </a:rPr>
              <a:t>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543D7-6604-4292-892D-F8F4B9487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37" y="2134586"/>
            <a:ext cx="5112013" cy="2283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B50898-6EB5-4A29-BBA6-2989C805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25" y="6397443"/>
            <a:ext cx="11678250" cy="29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51B07-80AA-4226-94C0-60B2519DA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36884"/>
            <a:ext cx="10515600" cy="1058779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PERSONAL BANKING PAGE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59A5E-9B37-4269-9BB2-42B980D06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559293"/>
            <a:ext cx="10515600" cy="453035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FF00"/>
                </a:highlight>
              </a:rPr>
              <a:t>BODY CONTENT</a:t>
            </a:r>
          </a:p>
          <a:p>
            <a:r>
              <a:rPr lang="en-US" dirty="0"/>
              <a:t>                                                       2 column layout</a:t>
            </a:r>
          </a:p>
          <a:p>
            <a:r>
              <a:rPr lang="en-US" dirty="0"/>
              <a:t>                       left side image float and right side  login button and content with link.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highlight>
                  <a:srgbClr val="00FF00"/>
                </a:highlight>
              </a:rPr>
              <a:t>JAVASCRIPT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F3A61-9932-4AF2-86B1-82CE6F972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7" y="2898483"/>
            <a:ext cx="11379785" cy="2235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D646C2-5961-4042-8A24-DB8815C95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8" y="5611897"/>
            <a:ext cx="4629388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188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7572-A7DD-4E25-B0B5-CB7181C278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709738"/>
            <a:ext cx="10515600" cy="2852737"/>
          </a:xfrm>
        </p:spPr>
        <p:txBody>
          <a:bodyPr/>
          <a:lstStyle/>
          <a:p>
            <a:r>
              <a:rPr lang="en-US" dirty="0"/>
              <a:t>                                         </a:t>
            </a:r>
            <a:r>
              <a:rPr lang="en-US" sz="9600" dirty="0"/>
              <a:t>END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165602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50D7A7-4483-44AE-BCDC-A8886AA0E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FRONTEND DEVELOPMENT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E0DD8-D148-4EF5-91A6-2C1086934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792"/>
            <a:ext cx="10515600" cy="5159141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It is a mix of programming and layout the process that power the visuals and interaction of the web . It comprises of 3 basic tools</a:t>
            </a:r>
          </a:p>
          <a:p>
            <a:endParaRPr lang="en-IN" dirty="0"/>
          </a:p>
          <a:p>
            <a:r>
              <a:rPr lang="en-IN" dirty="0"/>
              <a:t>HTML(HYPER TEXT MARK UP LANGUAGE):Describe the content of a file .It describe the structure of the page . It is a backbone of any website development process.</a:t>
            </a:r>
          </a:p>
          <a:p>
            <a:endParaRPr lang="en-IN" dirty="0"/>
          </a:p>
          <a:p>
            <a:r>
              <a:rPr lang="en-IN" dirty="0"/>
              <a:t>CSS(CASCADING STYLE SHEET)Describe how the page look ,It is used to style the page ,It is responsible for appearance .It is coexist in html in three forms :inline, embedded and external.</a:t>
            </a:r>
          </a:p>
          <a:p>
            <a:endParaRPr lang="en-IN" dirty="0"/>
          </a:p>
          <a:p>
            <a:r>
              <a:rPr lang="en-IN" dirty="0"/>
              <a:t>JAVASCRIPT : It basically deals with deals with how the page behave or how it function.</a:t>
            </a:r>
          </a:p>
          <a:p>
            <a:pPr algn="l"/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is the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Programming Language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for the Web.</a:t>
            </a:r>
          </a:p>
          <a:p>
            <a:pPr algn="l"/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 update and change both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CSS.</a:t>
            </a:r>
            <a:endParaRPr lang="en-US" sz="17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can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calculate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manipulate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and </a:t>
            </a:r>
            <a:r>
              <a:rPr lang="en-US" sz="17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validate</a:t>
            </a:r>
            <a:r>
              <a:rPr lang="en-US" sz="17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data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DD23ED-8638-4298-9018-317793083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23" y="584826"/>
            <a:ext cx="2030932" cy="88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8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3876-61C5-46D0-925E-8320E70E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223" y="731521"/>
            <a:ext cx="10515600" cy="1029902"/>
          </a:xfrm>
        </p:spPr>
        <p:txBody>
          <a:bodyPr>
            <a:normAutofit/>
          </a:bodyPr>
          <a:lstStyle/>
          <a:p>
            <a:r>
              <a:rPr lang="en-IN" dirty="0">
                <a:highlight>
                  <a:srgbClr val="00FF00"/>
                </a:highlight>
              </a:rPr>
              <a:t>SIMPLE HTML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41F88-C0E1-4FDF-A523-14EEFD95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220" y="1848051"/>
            <a:ext cx="10515600" cy="468750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 lang=“</a:t>
            </a:r>
            <a:r>
              <a:rPr lang="en-IN" dirty="0" err="1"/>
              <a:t>en</a:t>
            </a:r>
            <a:r>
              <a:rPr lang="en-IN" dirty="0"/>
              <a:t>”&gt;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      &lt;meta charset=“UTF-8”&gt;</a:t>
            </a:r>
          </a:p>
          <a:p>
            <a:r>
              <a:rPr lang="en-IN" dirty="0"/>
              <a:t>          &lt;title&gt;my first project&lt;/title&gt;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817FAB-E275-4FEC-B945-36910D5B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553" y="2228788"/>
            <a:ext cx="1835244" cy="24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047B-0DB5-45A9-A8C1-C809DCB3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39017"/>
            <a:ext cx="10515600" cy="1029902"/>
          </a:xfrm>
        </p:spPr>
        <p:txBody>
          <a:bodyPr/>
          <a:lstStyle/>
          <a:p>
            <a:r>
              <a:rPr lang="en-IN" dirty="0">
                <a:highlight>
                  <a:srgbClr val="00FFFF"/>
                </a:highlight>
              </a:rPr>
              <a:t>SIMPLE CSS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29809-53A2-4607-B9FF-80C70C37F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11680"/>
            <a:ext cx="10515600" cy="407797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&lt;style&gt;</a:t>
            </a:r>
          </a:p>
          <a:p>
            <a:r>
              <a:rPr lang="en-IN" dirty="0"/>
              <a:t>Body{</a:t>
            </a:r>
          </a:p>
          <a:p>
            <a:r>
              <a:rPr lang="en-IN" dirty="0"/>
              <a:t>   margin:10px;</a:t>
            </a:r>
          </a:p>
          <a:p>
            <a:r>
              <a:rPr lang="en-IN" dirty="0"/>
              <a:t>   padding:20px;</a:t>
            </a:r>
          </a:p>
          <a:p>
            <a:r>
              <a:rPr lang="en-IN" dirty="0"/>
              <a:t>   text-align :</a:t>
            </a:r>
            <a:r>
              <a:rPr lang="en-IN" dirty="0" err="1"/>
              <a:t>center</a:t>
            </a:r>
            <a:r>
              <a:rPr lang="en-IN" dirty="0"/>
              <a:t> ;</a:t>
            </a:r>
          </a:p>
          <a:p>
            <a:r>
              <a:rPr lang="en-IN" dirty="0"/>
              <a:t>    height:50%;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&lt;/style&gt;</a:t>
            </a:r>
          </a:p>
          <a:p>
            <a:endParaRPr lang="en-IN" dirty="0"/>
          </a:p>
          <a:p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90CF3-F952-4282-96FF-9BB480F8D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3178" y="2186115"/>
            <a:ext cx="2578233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61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5DBE-DE65-4368-9EA0-C278DB550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33138"/>
            <a:ext cx="10515600" cy="1203157"/>
          </a:xfrm>
        </p:spPr>
        <p:txBody>
          <a:bodyPr/>
          <a:lstStyle/>
          <a:p>
            <a:r>
              <a:rPr lang="en-IN" dirty="0">
                <a:highlight>
                  <a:srgbClr val="FF00FF"/>
                </a:highlight>
              </a:rPr>
              <a:t>SIMPLE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9CB16-A1A2-4AA6-A0CD-7F9FB7B3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790299"/>
            <a:ext cx="10515600" cy="4299351"/>
          </a:xfrm>
        </p:spPr>
        <p:txBody>
          <a:bodyPr/>
          <a:lstStyle/>
          <a:p>
            <a:r>
              <a:rPr lang="en-IN" dirty="0"/>
              <a:t>&lt;script language=“</a:t>
            </a:r>
            <a:r>
              <a:rPr lang="en-IN" dirty="0" err="1"/>
              <a:t>javascript</a:t>
            </a:r>
            <a:r>
              <a:rPr lang="en-IN" dirty="0"/>
              <a:t>”&gt;</a:t>
            </a:r>
          </a:p>
          <a:p>
            <a:r>
              <a:rPr lang="en-IN" dirty="0"/>
              <a:t>            or</a:t>
            </a:r>
          </a:p>
          <a:p>
            <a:r>
              <a:rPr lang="en-IN" dirty="0"/>
              <a:t>&lt;script type=“text/</a:t>
            </a:r>
            <a:r>
              <a:rPr lang="en-IN" dirty="0" err="1"/>
              <a:t>javascript</a:t>
            </a:r>
            <a:r>
              <a:rPr lang="en-IN" dirty="0"/>
              <a:t>”&gt;</a:t>
            </a:r>
          </a:p>
          <a:p>
            <a:r>
              <a:rPr lang="en-IN" dirty="0"/>
              <a:t>&lt;!—</a:t>
            </a:r>
          </a:p>
          <a:p>
            <a:r>
              <a:rPr lang="en-IN" dirty="0"/>
              <a:t>       </a:t>
            </a:r>
            <a:r>
              <a:rPr lang="en-IN" dirty="0" err="1"/>
              <a:t>document.write</a:t>
            </a:r>
            <a:r>
              <a:rPr lang="en-IN" dirty="0"/>
              <a:t>(“hello world”);</a:t>
            </a:r>
          </a:p>
          <a:p>
            <a:r>
              <a:rPr lang="en-IN" dirty="0">
                <a:sym typeface="Wingdings" panose="05000000000000000000" pitchFamily="2" charset="2"/>
              </a:rPr>
              <a:t>//-- &gt;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&lt;/script&gt;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09FFA-8890-41DC-B82A-8E3B626A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939" y="2105873"/>
            <a:ext cx="2867675" cy="308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4F9F-7367-4C9E-815D-20F45D3B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9133"/>
            <a:ext cx="10515600" cy="1116530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</a:rPr>
              <a:t>BANKING HOME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A4D6D-D9F3-4212-85AD-24B9CB27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977" y="2531444"/>
            <a:ext cx="11052473" cy="4206239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highlight>
                  <a:srgbClr val="00FF00"/>
                </a:highlight>
              </a:rPr>
              <a:t>HEADER</a:t>
            </a:r>
            <a:r>
              <a:rPr lang="en-IN" sz="3200" dirty="0">
                <a:highlight>
                  <a:srgbClr val="00FF00"/>
                </a:highlight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Image  </a:t>
            </a:r>
            <a:r>
              <a:rPr lang="en-IN" dirty="0" err="1">
                <a:sym typeface="Wingdings" panose="05000000000000000000" pitchFamily="2" charset="2"/>
              </a:rPr>
              <a:t>src</a:t>
            </a:r>
            <a:r>
              <a:rPr lang="en-IN" dirty="0">
                <a:sym typeface="Wingdings" panose="05000000000000000000" pitchFamily="2" charset="2"/>
              </a:rPr>
              <a:t>=“ “ is float left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>
                <a:sym typeface="Wingdings" panose="05000000000000000000" pitchFamily="2" charset="2"/>
              </a:rPr>
              <a:t>&lt;h1&gt; is float left 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FLOAT PROPERTY </a:t>
            </a:r>
            <a:r>
              <a:rPr lang="en-IN" dirty="0">
                <a:sym typeface="Wingdings" panose="05000000000000000000" pitchFamily="2" charset="2"/>
              </a:rPr>
              <a:t>is used to align </a:t>
            </a:r>
            <a:r>
              <a:rPr lang="en-IN" dirty="0" err="1">
                <a:sym typeface="Wingdings" panose="05000000000000000000" pitchFamily="2" charset="2"/>
              </a:rPr>
              <a:t>Img</a:t>
            </a:r>
            <a:r>
              <a:rPr lang="en-IN" dirty="0">
                <a:sym typeface="Wingdings" panose="05000000000000000000" pitchFamily="2" charset="2"/>
              </a:rPr>
              <a:t> and header in straight line.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DB420-53C6-42CC-86ED-75AE333B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27" y="1726376"/>
            <a:ext cx="11602046" cy="83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E6FC-51C9-4819-82C9-A074162E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58266"/>
            <a:ext cx="10515600" cy="1001027"/>
          </a:xfrm>
        </p:spPr>
        <p:txBody>
          <a:bodyPr/>
          <a:lstStyle/>
          <a:p>
            <a:r>
              <a:rPr lang="en-IN" dirty="0">
                <a:highlight>
                  <a:srgbClr val="00FF00"/>
                </a:highlight>
              </a:rPr>
              <a:t>BODY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3B983-4D22-4EDD-B58E-289A37723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94046"/>
            <a:ext cx="10515600" cy="3445845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highlight>
                  <a:srgbClr val="000080"/>
                </a:highlight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NAV bar with dropdown list</a:t>
            </a: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BLINKING TEXT</a:t>
            </a:r>
          </a:p>
          <a:p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 </a:t>
            </a:r>
          </a:p>
          <a:p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     </a:t>
            </a:r>
          </a:p>
          <a:p>
            <a:endParaRPr lang="en-IN" dirty="0">
              <a:solidFill>
                <a:schemeClr val="bg1"/>
              </a:solidFill>
              <a:highlight>
                <a:srgbClr val="000080"/>
              </a:highlight>
              <a:sym typeface="Wingdings" panose="05000000000000000000" pitchFamily="2" charset="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C4D81-CDD2-422D-B0E1-CE143DE70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9" y="2231235"/>
            <a:ext cx="11703651" cy="156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F9F40D-2B23-4ACE-9403-EB534F51C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5" y="4461912"/>
            <a:ext cx="11582995" cy="3619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F9FDC7-35D2-4D1C-9DDE-7C73698A338D}"/>
              </a:ext>
            </a:extLst>
          </p:cNvPr>
          <p:cNvSpPr txBox="1"/>
          <p:nvPr/>
        </p:nvSpPr>
        <p:spPr>
          <a:xfrm>
            <a:off x="1339951" y="4714432"/>
            <a:ext cx="9499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ANIMATION PROPERTY used to change the text </a:t>
            </a:r>
            <a:r>
              <a:rPr lang="en-IN" sz="2400" dirty="0" err="1"/>
              <a:t>color</a:t>
            </a:r>
            <a:r>
              <a:rPr lang="en-IN" sz="2400" dirty="0"/>
              <a:t> automatically with every second.</a:t>
            </a:r>
          </a:p>
        </p:txBody>
      </p:sp>
    </p:spTree>
    <p:extLst>
      <p:ext uri="{BB962C8B-B14F-4D97-AF65-F5344CB8AC3E}">
        <p14:creationId xmlns:p14="http://schemas.microsoft.com/office/powerpoint/2010/main" val="45191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69B9-97CB-46CD-9C39-2B7995C2B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6767"/>
            <a:ext cx="10515600" cy="885524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00FF00"/>
                </a:highlight>
              </a:rPr>
              <a:t>BODY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B40BF-40B5-49D2-921B-BD932FF7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82291"/>
            <a:ext cx="10515600" cy="4607359"/>
          </a:xfrm>
        </p:spPr>
        <p:txBody>
          <a:bodyPr/>
          <a:lstStyle/>
          <a:p>
            <a:endParaRPr lang="en-IN" dirty="0"/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2 COLUMN LAYOUT: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* personal and corporate banking.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*&lt;a </a:t>
            </a:r>
            <a:r>
              <a:rPr lang="en-IN" dirty="0" err="1">
                <a:sym typeface="Wingdings" panose="05000000000000000000" pitchFamily="2" charset="2"/>
              </a:rPr>
              <a:t>href</a:t>
            </a:r>
            <a:r>
              <a:rPr lang="en-IN" dirty="0">
                <a:sym typeface="Wingdings" panose="05000000000000000000" pitchFamily="2" charset="2"/>
              </a:rPr>
              <a:t>=“ “ &gt;link&lt;/a&gt; are added .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*LOGIN button is used in both personal and corporate banking column.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*select and option tag used for drop down menu.</a:t>
            </a:r>
          </a:p>
          <a:p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SCROLLING TEXT: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 </a:t>
            </a:r>
          </a:p>
          <a:p>
            <a:r>
              <a:rPr lang="en-IN" dirty="0">
                <a:sym typeface="Wingdings" panose="05000000000000000000" pitchFamily="2" charset="2"/>
              </a:rPr>
              <a:t>                *&lt;marquee&gt; tag used for scrolling 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49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D8E4-BFDE-4FA0-9A04-29100944F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7261"/>
            <a:ext cx="10515600" cy="1058778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BODY CONTENT</a:t>
            </a:r>
            <a:endParaRPr lang="en-IN" dirty="0">
              <a:highlight>
                <a:srgbClr val="00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14F7D-FFBB-4784-8A1A-3B14C4AEC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386039"/>
            <a:ext cx="10515600" cy="470361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bg1"/>
                </a:solidFill>
                <a:highlight>
                  <a:srgbClr val="000080"/>
                </a:highlight>
              </a:rPr>
              <a:t>DIVISION OF LINK:</a:t>
            </a:r>
          </a:p>
          <a:p>
            <a:endParaRPr lang="en-US" dirty="0"/>
          </a:p>
          <a:p>
            <a:r>
              <a:rPr lang="en-US" dirty="0"/>
              <a:t>                     4 column division of link ,equal separated by width 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7D27B-7B46-4DC5-A3FA-DA413D6EC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48" y="2939888"/>
            <a:ext cx="11735403" cy="314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483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</vt:lpstr>
      <vt:lpstr>Verdana</vt:lpstr>
      <vt:lpstr>Wingdings</vt:lpstr>
      <vt:lpstr>Office Theme</vt:lpstr>
      <vt:lpstr>BANKING WEB PAGE</vt:lpstr>
      <vt:lpstr>FRONTEND DEVELOPMENT</vt:lpstr>
      <vt:lpstr>SIMPLE HTML CODE</vt:lpstr>
      <vt:lpstr>SIMPLE CSS CODE</vt:lpstr>
      <vt:lpstr>SIMPLE JAVASCRIPT</vt:lpstr>
      <vt:lpstr>BANKING HOME PAGE</vt:lpstr>
      <vt:lpstr>BODY CONTENT</vt:lpstr>
      <vt:lpstr>BODY CONTENT</vt:lpstr>
      <vt:lpstr>BODY CONTENT</vt:lpstr>
      <vt:lpstr>BODY CONTENT</vt:lpstr>
      <vt:lpstr>PERSONAL BANKING PAGE</vt:lpstr>
      <vt:lpstr>                                        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dkdineshkumar664@gmail.com</dc:creator>
  <cp:lastModifiedBy>dkdineshkumar664@gmail.com</cp:lastModifiedBy>
  <cp:revision>14</cp:revision>
  <dcterms:created xsi:type="dcterms:W3CDTF">2021-12-26T07:53:25Z</dcterms:created>
  <dcterms:modified xsi:type="dcterms:W3CDTF">2021-12-26T11:57:27Z</dcterms:modified>
</cp:coreProperties>
</file>