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F9C52-9784-44E5-8FCB-70D96634DE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27C620-C56E-4C6E-AA01-1EB0F722DE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4AF753-C5BA-4AA3-A5D5-E78D4CBE7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1C1D2-88CF-49AD-8104-C7CFBFF6BFBE}" type="datetimeFigureOut">
              <a:rPr lang="en-IN" smtClean="0"/>
              <a:t>15-02-2022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331EF-7121-4327-9CB0-0BEACB64E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A31E0F-1CB6-4EA5-8A6D-8A0C24D87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2479D-19E7-458D-A843-3CECC21111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4463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8A0BB-2725-4960-AB1D-74F512DB0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F3C6B5-2351-4950-AAC6-DDF97BF0CF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FFDF85-8137-493E-A4F9-B62AF4E68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1C1D2-88CF-49AD-8104-C7CFBFF6BFBE}" type="datetimeFigureOut">
              <a:rPr lang="en-IN" smtClean="0"/>
              <a:t>15-02-2022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3FB383-818D-484C-AC53-B46BD42E8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783544-11E6-497A-9375-D887F5B84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2479D-19E7-458D-A843-3CECC21111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7983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BE1B35-6A33-4E69-BEFB-2947E5507E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A9EC1E-D812-4EEE-8347-6A1AA75724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67CA93-FFD7-4B30-9A73-24B7D1182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1C1D2-88CF-49AD-8104-C7CFBFF6BFBE}" type="datetimeFigureOut">
              <a:rPr lang="en-IN" smtClean="0"/>
              <a:t>15-02-2022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37F7BC-5A9B-438A-ACE2-AC017D48F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D89777-8521-470D-BEC5-1EBDE0E29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2479D-19E7-458D-A843-3CECC21111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3189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B6D7A-D5E5-45D6-B733-A9466854B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E2F477-C4ED-40B3-BDD4-83E50B4903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F9A403-25A6-44C0-A6EA-1A1E70C25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1C1D2-88CF-49AD-8104-C7CFBFF6BFBE}" type="datetimeFigureOut">
              <a:rPr lang="en-IN" smtClean="0"/>
              <a:t>15-02-2022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222869-BF3C-43D5-A3F3-B85612AD2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15FF9F-BCBF-4C9D-A7BA-8460BD2B7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2479D-19E7-458D-A843-3CECC21111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8358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4D1DB-F8F1-4862-8D76-F61F7AEDF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858BBA-EDE3-4F25-9978-AD8844257C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AEF738-0E76-4710-83A1-5353FE0C4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1C1D2-88CF-49AD-8104-C7CFBFF6BFBE}" type="datetimeFigureOut">
              <a:rPr lang="en-IN" smtClean="0"/>
              <a:t>15-02-2022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98ACD9-5BF6-4E9E-A7AC-250E24DD6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087EBA-70FC-472A-8141-A97E04D0E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2479D-19E7-458D-A843-3CECC21111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5199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6B48E-8F87-4CC7-B284-A842CF329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080928-94D4-43B4-9062-6AF4053A7A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E8D901-06B1-4BC4-A594-CE55872F2A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3566AE-4DC7-44AD-9597-56728D58B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1C1D2-88CF-49AD-8104-C7CFBFF6BFBE}" type="datetimeFigureOut">
              <a:rPr lang="en-IN" smtClean="0"/>
              <a:t>15-02-2022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C95606-75C8-4B34-91BA-CB96AB446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10B91C-84B0-49CA-B28C-0870411F3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2479D-19E7-458D-A843-3CECC21111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448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0AB99-472B-4599-89B1-B048A7754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256B2A-65F4-4F5C-A10F-55C30571CA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7EFD01-3966-43C0-B711-F9C1C78EB1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F4CDCC-B81A-4685-9486-F7AE6BB4F6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6AEA8E-FCB3-441A-B19A-5931E833D1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7DAD45-E774-420C-BAB5-663B82B7F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1C1D2-88CF-49AD-8104-C7CFBFF6BFBE}" type="datetimeFigureOut">
              <a:rPr lang="en-IN" smtClean="0"/>
              <a:t>15-02-2022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72A84C-170C-4ACD-A01D-ADB2314B4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A20764-72F1-4811-A3AA-79F8C8E64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2479D-19E7-458D-A843-3CECC21111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3415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E3F0E-6E5F-4097-B45E-789A9B908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2CFE57-BC09-4A5B-A29D-842AAFB07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1C1D2-88CF-49AD-8104-C7CFBFF6BFBE}" type="datetimeFigureOut">
              <a:rPr lang="en-IN" smtClean="0"/>
              <a:t>15-02-2022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080133-3289-46FF-BBF7-AFF1E83BC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9F8E0E-ED4F-4698-B22B-AF9B8AC7E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2479D-19E7-458D-A843-3CECC21111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3597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77BB55-FDB3-4F6A-A18E-5AA7156AF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1C1D2-88CF-49AD-8104-C7CFBFF6BFBE}" type="datetimeFigureOut">
              <a:rPr lang="en-IN" smtClean="0"/>
              <a:t>15-02-2022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87B352-AA2E-4E4C-8E7E-70C240850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B7DFA2-AAF4-4F72-8371-67BBAB6BD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2479D-19E7-458D-A843-3CECC21111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7775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9FA0E-46C3-45D8-9E54-E8E969351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917FC2-CBD2-48D2-9280-B0375A4F6B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B9A6FA-B36D-475D-A307-5493FBB910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757D45-A22A-4C7C-83C0-665BFB2FC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1C1D2-88CF-49AD-8104-C7CFBFF6BFBE}" type="datetimeFigureOut">
              <a:rPr lang="en-IN" smtClean="0"/>
              <a:t>15-02-2022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BF8F56-CFD3-40E3-8519-B5853B9FC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4C39AC-500E-42F7-A884-DC6643BC6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2479D-19E7-458D-A843-3CECC21111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9340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BAC40-3783-487E-B4C4-DA549065B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7BEC03-4B95-43B4-A19E-4E6F2463D9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474E0E-DC3A-484D-9F03-436BAB3FDF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461987-69BD-4A8C-8CE2-BF64C827C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1C1D2-88CF-49AD-8104-C7CFBFF6BFBE}" type="datetimeFigureOut">
              <a:rPr lang="en-IN" smtClean="0"/>
              <a:t>15-02-2022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4E7B6D-4C4E-4B23-83EA-E4890FA9B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BB7DF1-C40D-4CB7-AE0F-7A515C36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2479D-19E7-458D-A843-3CECC21111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2199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793094-7DFD-4385-86E7-C5C708E46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A211D7-0F75-41E0-85F5-E5D5DCE5F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27B602-940B-4227-9136-661F7042EF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D1C1D2-88CF-49AD-8104-C7CFBFF6BFBE}" type="datetimeFigureOut">
              <a:rPr lang="en-IN" smtClean="0"/>
              <a:t>15-02-2022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46F8D2-ABA3-424A-9C89-AC22A4C571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462F77-4B3E-412F-985D-FDFCEE434B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D2479D-19E7-458D-A843-3CECC21111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529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89D06-1E8F-4139-AB1F-AB28EF133D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BANK</a:t>
            </a:r>
            <a:r>
              <a:rPr lang="en-IN" dirty="0"/>
              <a:t> </a:t>
            </a:r>
            <a:r>
              <a:rPr lang="en-IN" dirty="0">
                <a:solidFill>
                  <a:srgbClr val="FF0000"/>
                </a:solidFill>
              </a:rPr>
              <a:t>ACCOUNT</a:t>
            </a:r>
            <a:r>
              <a:rPr lang="en-IN" dirty="0"/>
              <a:t> MANAGEMENT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38B5AB-A70E-41CF-BA9D-624F2D89E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4379494"/>
            <a:ext cx="5175184" cy="1684422"/>
          </a:xfrm>
        </p:spPr>
        <p:txBody>
          <a:bodyPr/>
          <a:lstStyle/>
          <a:p>
            <a:r>
              <a:rPr lang="en-IN" dirty="0"/>
              <a:t>NAME:DINESH KUMAR.D</a:t>
            </a:r>
          </a:p>
          <a:p>
            <a:r>
              <a:rPr lang="en-IN" dirty="0"/>
              <a:t>ENROLLMENT NO:EBEON1121460373</a:t>
            </a:r>
          </a:p>
        </p:txBody>
      </p:sp>
    </p:spTree>
    <p:extLst>
      <p:ext uri="{BB962C8B-B14F-4D97-AF65-F5344CB8AC3E}">
        <p14:creationId xmlns:p14="http://schemas.microsoft.com/office/powerpoint/2010/main" val="3490062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C7FA2-D0AB-4EEE-ACEC-D4D3D6E36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68964"/>
            <a:ext cx="10515600" cy="800997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chemeClr val="bg1"/>
                </a:solidFill>
                <a:highlight>
                  <a:srgbClr val="800080"/>
                </a:highlight>
              </a:rPr>
              <a:t>HOME PAGE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267B04E-921E-4519-9B82-8E45F8DB8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6533" y="5888037"/>
            <a:ext cx="10660917" cy="800998"/>
          </a:xfrm>
        </p:spPr>
        <p:txBody>
          <a:bodyPr/>
          <a:lstStyle/>
          <a:p>
            <a:r>
              <a:rPr lang="en-IN" dirty="0"/>
              <a:t>SWING is a GUI widget toolkit for </a:t>
            </a:r>
            <a:r>
              <a:rPr lang="en-IN" dirty="0" err="1"/>
              <a:t>java.It</a:t>
            </a:r>
            <a:r>
              <a:rPr lang="en-IN" dirty="0"/>
              <a:t> is a part of oracle java foundation classes-an API for providing a graphical user interface for java programs.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D556556-1BCD-44EF-AB92-2860A76F96B8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142" y="969962"/>
            <a:ext cx="11339513" cy="4918076"/>
          </a:xfrm>
        </p:spPr>
      </p:pic>
    </p:spTree>
    <p:extLst>
      <p:ext uri="{BB962C8B-B14F-4D97-AF65-F5344CB8AC3E}">
        <p14:creationId xmlns:p14="http://schemas.microsoft.com/office/powerpoint/2010/main" val="1631054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8821B-8FCC-4AF8-BC2F-DD973F871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341698"/>
            <a:ext cx="10515600" cy="614813"/>
          </a:xfrm>
        </p:spPr>
        <p:txBody>
          <a:bodyPr>
            <a:normAutofit fontScale="90000"/>
          </a:bodyPr>
          <a:lstStyle/>
          <a:p>
            <a:r>
              <a:rPr lang="en-IN" dirty="0"/>
              <a:t>PASSWORD:dinesh1234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15DA397-C938-4B2F-AABE-E35D14CEB2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72000"/>
            <a:ext cx="10515600" cy="1944303"/>
          </a:xfrm>
        </p:spPr>
        <p:txBody>
          <a:bodyPr/>
          <a:lstStyle/>
          <a:p>
            <a:endParaRPr lang="en-IN" dirty="0"/>
          </a:p>
          <a:p>
            <a:r>
              <a:rPr lang="en-IN" dirty="0"/>
              <a:t>JFRAME: It is a top level container that provides a window on the screen .A frame is actually a base window on which other component on which other component </a:t>
            </a:r>
            <a:r>
              <a:rPr lang="en-IN" dirty="0" err="1"/>
              <a:t>namely,manu</a:t>
            </a:r>
            <a:r>
              <a:rPr lang="en-IN" dirty="0"/>
              <a:t> </a:t>
            </a:r>
            <a:r>
              <a:rPr lang="en-IN" dirty="0" err="1"/>
              <a:t>bar,panels,labels</a:t>
            </a:r>
            <a:r>
              <a:rPr lang="en-IN" dirty="0"/>
              <a:t> ,text </a:t>
            </a:r>
            <a:r>
              <a:rPr lang="en-IN" dirty="0" err="1"/>
              <a:t>field,buttons</a:t>
            </a:r>
            <a:r>
              <a:rPr lang="en-IN" dirty="0"/>
              <a:t> etc…</a:t>
            </a:r>
          </a:p>
          <a:p>
            <a:endParaRPr lang="en-IN" dirty="0"/>
          </a:p>
          <a:p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9D4346F-20A7-4853-BD53-4A05D403E386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850" y="806851"/>
            <a:ext cx="6572250" cy="3606800"/>
          </a:xfrm>
        </p:spPr>
      </p:pic>
    </p:spTree>
    <p:extLst>
      <p:ext uri="{BB962C8B-B14F-4D97-AF65-F5344CB8AC3E}">
        <p14:creationId xmlns:p14="http://schemas.microsoft.com/office/powerpoint/2010/main" val="2608123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CA6F4-1B1D-48F6-AEB2-7FCDD3B72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404262"/>
            <a:ext cx="10515600" cy="904774"/>
          </a:xfrm>
        </p:spPr>
        <p:txBody>
          <a:bodyPr>
            <a:normAutofit fontScale="90000"/>
          </a:bodyPr>
          <a:lstStyle/>
          <a:p>
            <a:r>
              <a:rPr lang="en-IN" dirty="0"/>
              <a:t>ACCOUNT OPENING FORM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B3A01F-95AF-4F19-BB3A-D5E2C38B9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9207703" cy="1500187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5D0DAB-7024-4A56-8A62-A1FD790E58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550" y="1395663"/>
            <a:ext cx="9207703" cy="5178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474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ECC4F-4795-4360-A5D5-BA518D99A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940478"/>
            <a:ext cx="10515600" cy="1052980"/>
          </a:xfrm>
        </p:spPr>
        <p:txBody>
          <a:bodyPr>
            <a:normAutofit/>
          </a:bodyPr>
          <a:lstStyle/>
          <a:p>
            <a:r>
              <a:rPr lang="en-IN" dirty="0">
                <a:highlight>
                  <a:srgbClr val="FF0000"/>
                </a:highlight>
              </a:rPr>
              <a:t>PUBLIC SECTION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57152DE-FDCE-4AE3-992F-01D1CDA90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25127"/>
            <a:ext cx="10515600" cy="693019"/>
          </a:xfrm>
        </p:spPr>
        <p:txBody>
          <a:bodyPr/>
          <a:lstStyle/>
          <a:p>
            <a:r>
              <a:rPr lang="en-IN" dirty="0"/>
              <a:t>CUSTOMER DETAILS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78C44A-CE5F-4EB5-99E1-BE3811C77D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94" y="962527"/>
            <a:ext cx="11913212" cy="9779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9CD73CC-FFF7-4181-91E4-6B705EB2C5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850" y="3226437"/>
            <a:ext cx="6801200" cy="3168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269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20B8E-2FF8-4BC8-AF28-02BB4EA65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31007"/>
            <a:ext cx="10515600" cy="924026"/>
          </a:xfrm>
        </p:spPr>
        <p:txBody>
          <a:bodyPr/>
          <a:lstStyle/>
          <a:p>
            <a:r>
              <a:rPr lang="en-IN" dirty="0"/>
              <a:t>ACCOUNT HOLDER SECTION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62CCE7-D9ED-46E0-91D1-B98691D93D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9696948" cy="1500187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08A740-D043-41A9-BA98-78203D3424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550" y="1155033"/>
            <a:ext cx="9684248" cy="4730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5694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86F5B-8DCD-4E29-91AF-C265542BB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317635"/>
            <a:ext cx="10515600" cy="567890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D58195-F894-42E5-881B-C05740B5E2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870383"/>
            <a:ext cx="10515600" cy="1395663"/>
          </a:xfrm>
        </p:spPr>
        <p:txBody>
          <a:bodyPr/>
          <a:lstStyle/>
          <a:p>
            <a:r>
              <a:rPr lang="en-IN" dirty="0"/>
              <a:t>Message will show after withdraw or deposit by using  </a:t>
            </a:r>
            <a:r>
              <a:rPr lang="en-IN" dirty="0" err="1"/>
              <a:t>showMessagedialog</a:t>
            </a:r>
            <a:r>
              <a:rPr lang="en-IN" dirty="0"/>
              <a:t>  by using swing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DB77F3-58E2-41C5-9D51-198AEDAE2B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850" y="317636"/>
            <a:ext cx="8287176" cy="4398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0730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1AAD5-DD07-4125-BC7D-7C0460327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385012"/>
            <a:ext cx="10515600" cy="383338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953A61-2E44-4891-8DA0-95A542E876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5582654"/>
            <a:ext cx="10515600" cy="1116529"/>
          </a:xfrm>
        </p:spPr>
        <p:txBody>
          <a:bodyPr>
            <a:normAutofit/>
          </a:bodyPr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0E00AE-75BB-4A58-AB72-E4C7633DD3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850" y="768350"/>
            <a:ext cx="8865056" cy="4521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4195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57D8F-CFE2-4571-99B0-0E4732136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385012"/>
            <a:ext cx="10515600" cy="702643"/>
          </a:xfrm>
        </p:spPr>
        <p:txBody>
          <a:bodyPr>
            <a:normAutofit fontScale="90000"/>
          </a:bodyPr>
          <a:lstStyle/>
          <a:p>
            <a:r>
              <a:rPr lang="en-IN" dirty="0"/>
              <a:t>CREDIT AND DEBIT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08F8A0-56DF-43FF-A68F-8254677AC2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2772076"/>
            <a:ext cx="10515600" cy="3700912"/>
          </a:xfrm>
        </p:spPr>
        <p:txBody>
          <a:bodyPr>
            <a:normAutofit fontScale="92500" lnSpcReduction="20000"/>
          </a:bodyPr>
          <a:lstStyle/>
          <a:p>
            <a:endParaRPr lang="en-IN" dirty="0"/>
          </a:p>
          <a:p>
            <a:r>
              <a:rPr lang="en-IN" dirty="0" err="1"/>
              <a:t>GUI:Graphical</a:t>
            </a:r>
            <a:r>
              <a:rPr lang="en-IN" dirty="0"/>
              <a:t> User </a:t>
            </a:r>
            <a:r>
              <a:rPr lang="en-IN" dirty="0" err="1"/>
              <a:t>Interface,In</a:t>
            </a:r>
            <a:r>
              <a:rPr lang="en-IN" dirty="0"/>
              <a:t> java is an easy-to-use visual experience builder for java application.</a:t>
            </a:r>
          </a:p>
          <a:p>
            <a:r>
              <a:rPr lang="en-IN" dirty="0" err="1"/>
              <a:t>JLABEL:a</a:t>
            </a:r>
            <a:r>
              <a:rPr lang="en-IN" dirty="0"/>
              <a:t> GUI display Area for a string of </a:t>
            </a:r>
            <a:r>
              <a:rPr lang="en-IN" dirty="0" err="1"/>
              <a:t>text,an</a:t>
            </a:r>
            <a:r>
              <a:rPr lang="en-IN" dirty="0"/>
              <a:t> </a:t>
            </a:r>
            <a:r>
              <a:rPr lang="en-IN" dirty="0" err="1"/>
              <a:t>image,or</a:t>
            </a:r>
            <a:r>
              <a:rPr lang="en-IN" dirty="0"/>
              <a:t> both.</a:t>
            </a:r>
          </a:p>
          <a:p>
            <a:r>
              <a:rPr lang="en-IN" dirty="0"/>
              <a:t>JPANEL:A GUI component that function as a container to hold other components.</a:t>
            </a:r>
          </a:p>
          <a:p>
            <a:r>
              <a:rPr lang="en-IN" dirty="0"/>
              <a:t>JBUTTON :A Button that perform an action when clicked on.</a:t>
            </a:r>
          </a:p>
          <a:p>
            <a:r>
              <a:rPr lang="en-IN" dirty="0"/>
              <a:t>GRIDBAG LAYOUT:Is one of the flexible and complex-A </a:t>
            </a:r>
            <a:r>
              <a:rPr lang="en-IN" dirty="0" err="1"/>
              <a:t>GridBayLayout</a:t>
            </a:r>
            <a:r>
              <a:rPr lang="en-IN" dirty="0"/>
              <a:t> place the components in a grid of rows and column</a:t>
            </a:r>
          </a:p>
          <a:p>
            <a:r>
              <a:rPr lang="en-IN" dirty="0"/>
              <a:t>JTEXTFIELD: A GUI textbox component that can be used to </a:t>
            </a:r>
            <a:r>
              <a:rPr lang="en-IN" dirty="0" err="1"/>
              <a:t>add,set</a:t>
            </a:r>
            <a:r>
              <a:rPr lang="en-IN" dirty="0"/>
              <a:t> or get text.</a:t>
            </a:r>
          </a:p>
          <a:p>
            <a:r>
              <a:rPr lang="en-IN" dirty="0" err="1"/>
              <a:t>JRADIOBUTTON:One</a:t>
            </a:r>
            <a:r>
              <a:rPr lang="en-IN" dirty="0"/>
              <a:t> or more buttons in a group in which only 1 may be selected per group.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B8A8A1-BAF6-4497-BE76-D1F55612E4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96937"/>
            <a:ext cx="12046569" cy="9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0676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240</Words>
  <Application>Microsoft Office PowerPoint</Application>
  <PresentationFormat>Widescreen</PresentationFormat>
  <Paragraphs>22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BANK ACCOUNT MANAGEMENT</vt:lpstr>
      <vt:lpstr>HOME PAGE</vt:lpstr>
      <vt:lpstr>PASSWORD:dinesh1234</vt:lpstr>
      <vt:lpstr>ACCOUNT OPENING FORM</vt:lpstr>
      <vt:lpstr>PUBLIC SECTION</vt:lpstr>
      <vt:lpstr>ACCOUNT HOLDER SECTION</vt:lpstr>
      <vt:lpstr>PowerPoint Presentation</vt:lpstr>
      <vt:lpstr>PowerPoint Presentation</vt:lpstr>
      <vt:lpstr>CREDIT AND DEBIT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BANK ACCOUNT MANAGEMENT</dc:title>
  <dc:creator>dkdineshkumar664@gmail.com</dc:creator>
  <cp:lastModifiedBy>dkdineshkumar664@gmail.com</cp:lastModifiedBy>
  <cp:revision>3</cp:revision>
  <dcterms:created xsi:type="dcterms:W3CDTF">2022-02-15T03:18:39Z</dcterms:created>
  <dcterms:modified xsi:type="dcterms:W3CDTF">2022-02-15T04:07:58Z</dcterms:modified>
</cp:coreProperties>
</file>