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7" r:id="rId11"/>
    <p:sldId id="263" r:id="rId12"/>
    <p:sldId id="264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/>
    <p:restoredTop sz="93673"/>
  </p:normalViewPr>
  <p:slideViewPr>
    <p:cSldViewPr snapToGrid="0">
      <p:cViewPr varScale="1">
        <p:scale>
          <a:sx n="99" d="100"/>
          <a:sy n="99" d="100"/>
        </p:scale>
        <p:origin x="100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A406AEC-146E-4FBE-8A38-18D3E362C8AD}" type="datetime1">
              <a:rPr lang="ko-KR" altLang="en-US"/>
              <a:pPr lvl="0">
                <a:defRPr lang="ko-KR" altLang="en-US"/>
              </a:pPr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640AB3F-5079-473A-9117-DB4152A3291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61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40AB3F-5079-473A-9117-DB4152A32910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0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640AB3F-5079-473A-9117-DB4152A3291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1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640AB3F-5079-473A-9117-DB4152A32910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73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640AB3F-5079-473A-9117-DB4152A32910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39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640AB3F-5079-473A-9117-DB4152A32910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조</a:t>
            </a:r>
          </a:p>
        </p:txBody>
      </p:sp>
      <p:sp>
        <p:nvSpPr>
          <p:cNvPr id="7" name="직각 삼각형 6"/>
          <p:cNvSpPr/>
          <p:nvPr userDrawn="1"/>
        </p:nvSpPr>
        <p:spPr>
          <a:xfrm rot="10800000">
            <a:off x="9238096" y="0"/>
            <a:ext cx="667904" cy="667904"/>
          </a:xfrm>
          <a:prstGeom prst="rtTriangle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5124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3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5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9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91AB-EA53-4020-BD45-BF3B0DC0DBF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251" y="333952"/>
            <a:ext cx="8943974" cy="3206206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latin typeface="+mj-ea"/>
              </a:rPr>
              <a:t>Development of touch type </a:t>
            </a:r>
            <a:r>
              <a:rPr lang="en-US" altLang="ko-KR" b="1" dirty="0">
                <a:solidFill>
                  <a:srgbClr val="FF0000"/>
                </a:solidFill>
                <a:latin typeface="+mj-ea"/>
              </a:rPr>
              <a:t>Electric </a:t>
            </a:r>
            <a:r>
              <a:rPr lang="en-US" altLang="ko-KR" b="1" dirty="0" err="1">
                <a:solidFill>
                  <a:srgbClr val="FF0000"/>
                </a:solidFill>
                <a:latin typeface="+mj-ea"/>
              </a:rPr>
              <a:t>Gayageum</a:t>
            </a:r>
            <a:r>
              <a:rPr lang="en-US" altLang="ko-KR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4400" b="1" dirty="0">
                <a:latin typeface="+mj-ea"/>
              </a:rPr>
              <a:t>for an experience-oriented exhibition</a:t>
            </a:r>
            <a:endParaRPr lang="ko-KR" altLang="en-US" sz="44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9675" y="3429000"/>
            <a:ext cx="7600950" cy="342328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sz="2275" b="1" dirty="0" err="1"/>
              <a:t>Kyungpook</a:t>
            </a:r>
            <a:r>
              <a:rPr lang="en-US" altLang="ko-KR" sz="2275" b="1" dirty="0"/>
              <a:t> National University – Computer Science and Engineering</a:t>
            </a:r>
          </a:p>
          <a:p>
            <a:pPr algn="r">
              <a:lnSpc>
                <a:spcPct val="150000"/>
              </a:lnSpc>
            </a:pPr>
            <a:r>
              <a:rPr lang="en-US" altLang="ko-KR" sz="2275" dirty="0"/>
              <a:t>2013105067 Lee </a:t>
            </a:r>
            <a:r>
              <a:rPr lang="en-US" altLang="ko-KR" sz="2275" dirty="0" err="1"/>
              <a:t>Gyu</a:t>
            </a:r>
            <a:r>
              <a:rPr lang="en-US" altLang="ko-KR" sz="2275" dirty="0"/>
              <a:t> Dong</a:t>
            </a:r>
            <a:r>
              <a:rPr lang="ko-KR" altLang="en-US" sz="2275" dirty="0"/>
              <a:t> </a:t>
            </a:r>
            <a:r>
              <a:rPr lang="en-US" altLang="ko-KR" sz="2275" dirty="0"/>
              <a:t>(leader)</a:t>
            </a:r>
          </a:p>
          <a:p>
            <a:pPr algn="r">
              <a:lnSpc>
                <a:spcPct val="150000"/>
              </a:lnSpc>
            </a:pPr>
            <a:r>
              <a:rPr lang="en-US" altLang="ko-KR" sz="2275" dirty="0"/>
              <a:t>2013105030 </a:t>
            </a:r>
            <a:r>
              <a:rPr lang="en-US" altLang="ko-KR" sz="2275" dirty="0" err="1"/>
              <a:t>Gim</a:t>
            </a:r>
            <a:r>
              <a:rPr lang="en-US" altLang="ko-KR" sz="2275" dirty="0"/>
              <a:t> Han </a:t>
            </a:r>
            <a:r>
              <a:rPr lang="en-US" altLang="ko-KR" sz="2275" dirty="0" err="1"/>
              <a:t>Yeong</a:t>
            </a:r>
            <a:endParaRPr lang="en-US" altLang="ko-KR" sz="2275" dirty="0"/>
          </a:p>
          <a:p>
            <a:pPr algn="r">
              <a:lnSpc>
                <a:spcPct val="150000"/>
              </a:lnSpc>
            </a:pPr>
            <a:r>
              <a:rPr lang="en-US" altLang="ko-KR" sz="2275" dirty="0"/>
              <a:t>2011097084 Han Jae Hyun</a:t>
            </a:r>
          </a:p>
          <a:p>
            <a:pPr algn="r">
              <a:lnSpc>
                <a:spcPct val="150000"/>
              </a:lnSpc>
            </a:pPr>
            <a:r>
              <a:rPr lang="en-US" altLang="ko-KR" sz="2275" b="1" dirty="0" err="1"/>
              <a:t>Kumoh</a:t>
            </a:r>
            <a:r>
              <a:rPr lang="en-US" altLang="ko-KR" sz="2275" b="1" dirty="0"/>
              <a:t> National Institute of </a:t>
            </a:r>
            <a:r>
              <a:rPr lang="en-US" altLang="ko-KR" sz="2275" b="1" dirty="0" err="1"/>
              <a:t>Technolongy</a:t>
            </a:r>
            <a:r>
              <a:rPr lang="en-US" altLang="ko-KR" sz="2275" b="1" dirty="0"/>
              <a:t> – Computer Science </a:t>
            </a:r>
          </a:p>
          <a:p>
            <a:pPr algn="r">
              <a:lnSpc>
                <a:spcPct val="150000"/>
              </a:lnSpc>
            </a:pPr>
            <a:r>
              <a:rPr lang="en-US" altLang="ko-KR" sz="2275" dirty="0"/>
              <a:t>20160437 Ma </a:t>
            </a:r>
            <a:r>
              <a:rPr lang="en-US" altLang="ko-KR" sz="2275" dirty="0" err="1"/>
              <a:t>Jui</a:t>
            </a:r>
            <a:endParaRPr lang="en-US" altLang="ko-KR" sz="2275" dirty="0"/>
          </a:p>
          <a:p>
            <a:pPr algn="r">
              <a:lnSpc>
                <a:spcPct val="150000"/>
              </a:lnSpc>
            </a:pPr>
            <a:r>
              <a:rPr lang="en-US" altLang="ko-KR" sz="2275" dirty="0"/>
              <a:t>20160168 Kim </a:t>
            </a:r>
            <a:r>
              <a:rPr lang="en-US" altLang="ko-KR" sz="2275" dirty="0" err="1"/>
              <a:t>Myeong</a:t>
            </a:r>
            <a:r>
              <a:rPr lang="en-US" altLang="ko-KR" sz="2275" dirty="0"/>
              <a:t> Ji</a:t>
            </a:r>
          </a:p>
          <a:p>
            <a:pPr algn="r">
              <a:lnSpc>
                <a:spcPct val="150000"/>
              </a:lnSpc>
            </a:pPr>
            <a:endParaRPr lang="en-US" altLang="ko-KR" sz="2275" b="1" dirty="0"/>
          </a:p>
          <a:p>
            <a:pPr algn="r">
              <a:lnSpc>
                <a:spcPct val="150000"/>
              </a:lnSpc>
            </a:pPr>
            <a:endParaRPr lang="en-US" altLang="ko-KR" sz="2275" b="1" dirty="0"/>
          </a:p>
        </p:txBody>
      </p:sp>
      <p:sp>
        <p:nvSpPr>
          <p:cNvPr id="9" name="직각 삼각형 8"/>
          <p:cNvSpPr/>
          <p:nvPr/>
        </p:nvSpPr>
        <p:spPr>
          <a:xfrm rot="10800000">
            <a:off x="9238096" y="0"/>
            <a:ext cx="667904" cy="667904"/>
          </a:xfrm>
          <a:prstGeom prst="rtTriangle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5" name="TextBox 4"/>
          <p:cNvSpPr txBox="1"/>
          <p:nvPr/>
        </p:nvSpPr>
        <p:spPr>
          <a:xfrm>
            <a:off x="17584" y="8792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9</a:t>
            </a:r>
          </a:p>
        </p:txBody>
      </p:sp>
    </p:spTree>
    <p:extLst>
      <p:ext uri="{BB962C8B-B14F-4D97-AF65-F5344CB8AC3E}">
        <p14:creationId xmlns:p14="http://schemas.microsoft.com/office/powerpoint/2010/main" val="18383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9"/>
    </mc:Choice>
    <mc:Fallback xmlns="">
      <p:transition spd="slow" advTm="179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DFC67BF-F9C9-4FA0-9F46-CBD5A18CE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0452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F219E23-2B74-46F6-9511-965E0194E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51" y="0"/>
            <a:ext cx="404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4100" b="1">
                <a:latin typeface="+mj-ea"/>
              </a:rPr>
              <a:t>Meeting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829BE5-EA25-4B91-BD4D-3B2B87F06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95" y="3363883"/>
            <a:ext cx="2929181" cy="1647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BA6AF24-B801-486A-AE77-BB31AFD0C1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29" y="1545707"/>
            <a:ext cx="3139781" cy="23548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8D2A6A7-52ED-472E-A36D-E1B893139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30" y="4034053"/>
            <a:ext cx="3139780" cy="23548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C4AB4F8-D948-40B7-8BC3-5FB80730E4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13" y="1545708"/>
            <a:ext cx="3139781" cy="23548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2BB80EE-8908-4C92-8319-5C8E89E72D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13" y="4034053"/>
            <a:ext cx="3139781" cy="23548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7445" y="3196182"/>
            <a:ext cx="3854001" cy="952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75" b="1" dirty="0"/>
              <a:t>Thanks.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92484" y="529727"/>
            <a:ext cx="8543925" cy="10770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latin typeface="+mn-ea"/>
                <a:ea typeface="+mn-ea"/>
              </a:rPr>
              <a:t>Q&amp;A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77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6" y="1717022"/>
            <a:ext cx="85439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Classical music instrument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Expensive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Difficult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Public Recognition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952998" y="3106272"/>
            <a:ext cx="1303667" cy="645742"/>
          </a:xfrm>
          <a:prstGeom prst="rightArrow">
            <a:avLst>
              <a:gd name="adj1" fmla="val 36975"/>
              <a:gd name="adj2" fmla="val 50000"/>
            </a:avLst>
          </a:prstGeom>
          <a:solidFill>
            <a:srgbClr val="FF0000"/>
          </a:solidFill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658307" y="2668388"/>
            <a:ext cx="2464217" cy="152151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63" dirty="0">
                <a:latin typeface="+mj-ea"/>
              </a:rPr>
              <a:t>Change</a:t>
            </a:r>
            <a:endParaRPr lang="ko-KR" altLang="en-US" sz="4063" dirty="0">
              <a:latin typeface="+mj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36743" y="247650"/>
            <a:ext cx="9032514" cy="1298057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>
                <a:latin typeface="+mj-ea"/>
              </a:rPr>
              <a:t>Project Background and Purpose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24063" y="4997706"/>
            <a:ext cx="6389689" cy="14442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</a:rPr>
              <a:t>To get close to the public.</a:t>
            </a:r>
          </a:p>
          <a:p>
            <a:pPr algn="ctr">
              <a:lnSpc>
                <a:spcPct val="1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</a:rPr>
              <a:t>Especially to be familiar with children.</a:t>
            </a:r>
          </a:p>
          <a:p>
            <a:pPr algn="ctr">
              <a:lnSpc>
                <a:spcPct val="100000"/>
              </a:lnSpc>
            </a:pPr>
            <a:r>
              <a:rPr lang="en-US" altLang="ko-KR" sz="2800" b="1" dirty="0">
                <a:solidFill>
                  <a:srgbClr val="FFFF00"/>
                </a:solidFill>
                <a:latin typeface="+mj-ea"/>
              </a:rPr>
              <a:t>Electronic Korean Instrument</a:t>
            </a:r>
            <a:endParaRPr lang="ko-KR" altLang="en-US" sz="2800" b="1" dirty="0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72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8" y="5125915"/>
            <a:ext cx="2543175" cy="1314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" y="3511471"/>
            <a:ext cx="2542857" cy="131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9" y="1881921"/>
            <a:ext cx="2548174" cy="13112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93" y="3511471"/>
            <a:ext cx="1309062" cy="1309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99" y="1886850"/>
            <a:ext cx="926452" cy="1306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98" y="1886850"/>
            <a:ext cx="1990979" cy="1316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56" y="3542872"/>
            <a:ext cx="1282028" cy="12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4" y="5125915"/>
            <a:ext cx="1285129" cy="131407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595005" y="274027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System Block Diagram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04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seoulmaster.com/intra/meta/board/album/2006/0821/200655/m0000002270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6" b="14615"/>
          <a:stretch/>
        </p:blipFill>
        <p:spPr bwMode="auto">
          <a:xfrm>
            <a:off x="1264627" y="4053254"/>
            <a:ext cx="7693269" cy="27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5005" y="274027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System Block Diagram</a:t>
            </a:r>
            <a:endParaRPr lang="ko-KR" altLang="en-US" sz="4800" b="1" dirty="0"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29478" y="2876662"/>
            <a:ext cx="1269841" cy="17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151149" y="2876662"/>
            <a:ext cx="1269841" cy="1790476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009322" y="2613607"/>
            <a:ext cx="1553494" cy="55149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+mn-ea"/>
              </a:rPr>
              <a:t>TURN UP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1133282" y="2575942"/>
            <a:ext cx="2457818" cy="604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>
                <a:latin typeface="+mn-ea"/>
              </a:rPr>
              <a:t>MAKE SOUND</a:t>
            </a:r>
            <a:endParaRPr lang="en-US" altLang="ko-KR" b="1" dirty="0">
              <a:latin typeface="+mn-ea"/>
            </a:endParaRP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xmlns="" id="{89E80A84-DFE8-40F1-B629-E2B2EDCD0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40078" y="2592196"/>
            <a:ext cx="2457818" cy="24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" y="4715915"/>
            <a:ext cx="2542857" cy="1790476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1139825" y="4051301"/>
            <a:ext cx="577850" cy="520704"/>
          </a:xfrm>
          <a:prstGeom prst="bentConnector3">
            <a:avLst>
              <a:gd name="adj1" fmla="val -32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1177225" y="4111625"/>
            <a:ext cx="537275" cy="460380"/>
          </a:xfrm>
          <a:prstGeom prst="bentConnector3">
            <a:avLst>
              <a:gd name="adj1" fmla="val 33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1254886" y="4176346"/>
            <a:ext cx="459614" cy="395662"/>
          </a:xfrm>
          <a:prstGeom prst="bentConnector3">
            <a:avLst>
              <a:gd name="adj1" fmla="val 408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V="1">
            <a:off x="1334680" y="4248150"/>
            <a:ext cx="379820" cy="323858"/>
          </a:xfrm>
          <a:prstGeom prst="bentConnector3">
            <a:avLst>
              <a:gd name="adj1" fmla="val 486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79" y="2656481"/>
            <a:ext cx="5930334" cy="383104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893269" y="1958244"/>
            <a:ext cx="1269841" cy="1790476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595005" y="274027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b="1" dirty="0">
                <a:latin typeface="+mj-ea"/>
              </a:rPr>
              <a:t>System Block Diagram</a:t>
            </a:r>
            <a:endParaRPr lang="ko-KR" altLang="en-US" sz="96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DFE5C1-D0A8-4F05-9CA9-046FDB333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57412"/>
            <a:ext cx="9753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445535" y="81001"/>
            <a:ext cx="9032514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b="1">
                <a:latin typeface="+mj-ea"/>
              </a:rPr>
              <a:t>Project Distributing Roles</a:t>
            </a:r>
            <a:endParaRPr lang="ko-KR" altLang="en-US" sz="4717" b="1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8864" y="1393113"/>
            <a:ext cx="6372576" cy="51404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b="1">
                <a:latin typeface="+mj-ea"/>
              </a:rPr>
              <a:t>Project</a:t>
            </a:r>
            <a:r>
              <a:rPr lang="en-US" altLang="ko-KR" sz="4204" b="1">
                <a:latin typeface="+mj-ea"/>
              </a:rPr>
              <a:t> Schedule</a:t>
            </a:r>
            <a:endParaRPr lang="ko-KR" altLang="en-US" sz="4204" b="1">
              <a:latin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271" y="1596244"/>
            <a:ext cx="9895739" cy="41698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51CF130-DA5D-402D-BA68-7CDA9C2F9661}"/>
              </a:ext>
            </a:extLst>
          </p:cNvPr>
          <p:cNvSpPr/>
          <p:nvPr/>
        </p:nvSpPr>
        <p:spPr>
          <a:xfrm>
            <a:off x="5517395" y="2874254"/>
            <a:ext cx="1456841" cy="3183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C5F199B-EEB1-4B43-B05F-99BF6A320095}"/>
              </a:ext>
            </a:extLst>
          </p:cNvPr>
          <p:cNvSpPr/>
          <p:nvPr/>
        </p:nvSpPr>
        <p:spPr>
          <a:xfrm>
            <a:off x="5979762" y="3216676"/>
            <a:ext cx="1456841" cy="3183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b="1" dirty="0">
                <a:latin typeface="+mj-ea"/>
              </a:rPr>
              <a:t>Problems</a:t>
            </a:r>
            <a:endParaRPr lang="ko-KR" altLang="en-US" sz="4204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0AB3B7D-271A-489E-861F-7FB3106D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499"/>
            <a:ext cx="4064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087D18A-3BE4-455E-B873-4875CA3D1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6" y="2091373"/>
            <a:ext cx="4371329" cy="2675253"/>
          </a:xfrm>
          <a:prstGeom prst="rect">
            <a:avLst/>
          </a:prstGeom>
        </p:spPr>
      </p:pic>
      <p:sp>
        <p:nvSpPr>
          <p:cNvPr id="10" name="오른쪽 화살표 6">
            <a:extLst>
              <a:ext uri="{FF2B5EF4-FFF2-40B4-BE49-F238E27FC236}">
                <a16:creationId xmlns:a16="http://schemas.microsoft.com/office/drawing/2014/main" xmlns="" id="{BD3DB335-61FC-449C-8881-821EBAA0BDE4}"/>
              </a:ext>
            </a:extLst>
          </p:cNvPr>
          <p:cNvSpPr/>
          <p:nvPr/>
        </p:nvSpPr>
        <p:spPr>
          <a:xfrm>
            <a:off x="4310251" y="3106128"/>
            <a:ext cx="681924" cy="645742"/>
          </a:xfrm>
          <a:prstGeom prst="rightArrow">
            <a:avLst>
              <a:gd name="adj1" fmla="val 36975"/>
              <a:gd name="adj2" fmla="val 50000"/>
            </a:avLst>
          </a:prstGeom>
          <a:solidFill>
            <a:srgbClr val="FF0000"/>
          </a:solidFill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81350F2-75C8-4E94-BE1D-F33D7B797E5B}"/>
              </a:ext>
            </a:extLst>
          </p:cNvPr>
          <p:cNvSpPr txBox="1"/>
          <p:nvPr/>
        </p:nvSpPr>
        <p:spPr>
          <a:xfrm>
            <a:off x="873486" y="5028990"/>
            <a:ext cx="7557592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4204" b="1" dirty="0">
                <a:latin typeface="+mj-ea"/>
              </a:rPr>
              <a:t>Need to change with</a:t>
            </a:r>
          </a:p>
          <a:p>
            <a:pPr lvl="0">
              <a:defRPr lang="ko-KR" altLang="en-US"/>
            </a:pPr>
            <a:r>
              <a:rPr lang="en-US" altLang="ko-KR" sz="4204" b="1" dirty="0">
                <a:latin typeface="+mj-ea"/>
              </a:rPr>
              <a:t>Electrically conductive object</a:t>
            </a:r>
            <a:endParaRPr lang="ko-KR" altLang="en-US" sz="4204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8268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b="1" dirty="0">
                <a:latin typeface="+mj-ea"/>
              </a:rPr>
              <a:t>Problems</a:t>
            </a:r>
            <a:endParaRPr lang="ko-KR" altLang="en-US" sz="4204" b="1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A204CC0-8DB6-4EE8-8E67-F1CFD194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766887"/>
            <a:ext cx="6105525" cy="3324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AE3B1CE-B418-4AD8-B04C-CA1473079B02}"/>
              </a:ext>
            </a:extLst>
          </p:cNvPr>
          <p:cNvSpPr txBox="1"/>
          <p:nvPr/>
        </p:nvSpPr>
        <p:spPr>
          <a:xfrm>
            <a:off x="1900236" y="5091112"/>
            <a:ext cx="6105526" cy="129805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4204" b="1" dirty="0">
                <a:latin typeface="+mj-ea"/>
              </a:rPr>
              <a:t>Make a storage space</a:t>
            </a:r>
            <a:endParaRPr lang="ko-KR" altLang="en-US" sz="4204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38797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119</Words>
  <Application>Microsoft Office PowerPoint</Application>
  <PresentationFormat>A4 용지(210x297mm)</PresentationFormat>
  <Paragraphs>38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Development of touch type Electric Gayageum for an experience-oriented exhibition</vt:lpstr>
      <vt:lpstr>Project Background and Purpose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개발 착수 PT</dc:title>
  <dc:creator>Lee K D</dc:creator>
  <cp:lastModifiedBy>baisc</cp:lastModifiedBy>
  <cp:revision>109</cp:revision>
  <dcterms:created xsi:type="dcterms:W3CDTF">2017-09-09T07:00:42Z</dcterms:created>
  <dcterms:modified xsi:type="dcterms:W3CDTF">2018-05-28T09:32:18Z</dcterms:modified>
</cp:coreProperties>
</file>