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0" r:id="rId3"/>
    <p:sldId id="266" r:id="rId4"/>
    <p:sldId id="268" r:id="rId5"/>
    <p:sldId id="261" r:id="rId6"/>
    <p:sldId id="267" r:id="rId7"/>
    <p:sldId id="262" r:id="rId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664" autoAdjust="0"/>
  </p:normalViewPr>
  <p:slideViewPr>
    <p:cSldViewPr snapToGrid="0">
      <p:cViewPr varScale="1">
        <p:scale>
          <a:sx n="73" d="100"/>
          <a:sy n="73" d="100"/>
        </p:scale>
        <p:origin x="6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06AEC-146E-4FBE-8A38-18D3E362C8AD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0AB3F-5079-473A-9117-DB4152A32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1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91AB-EA53-4020-BD45-BF3B0DC0DBF4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3CFF2-7D18-4704-BCE2-46638B9D8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540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91AB-EA53-4020-BD45-BF3B0DC0DBF4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3CFF2-7D18-4704-BCE2-46638B9D8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0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91AB-EA53-4020-BD45-BF3B0DC0DBF4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3CFF2-7D18-4704-BCE2-46638B9D8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76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91AB-EA53-4020-BD45-BF3B0DC0DBF4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  <p:sp>
        <p:nvSpPr>
          <p:cNvPr id="7" name="직각 삼각형 6"/>
          <p:cNvSpPr/>
          <p:nvPr userDrawn="1"/>
        </p:nvSpPr>
        <p:spPr>
          <a:xfrm rot="10800000">
            <a:off x="9238096" y="0"/>
            <a:ext cx="667904" cy="667904"/>
          </a:xfrm>
          <a:prstGeom prst="rtTriangle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</p:spTree>
    <p:extLst>
      <p:ext uri="{BB962C8B-B14F-4D97-AF65-F5344CB8AC3E}">
        <p14:creationId xmlns:p14="http://schemas.microsoft.com/office/powerpoint/2010/main" val="512433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91AB-EA53-4020-BD45-BF3B0DC0DBF4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3CFF2-7D18-4704-BCE2-46638B9D8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604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91AB-EA53-4020-BD45-BF3B0DC0DBF4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3CFF2-7D18-4704-BCE2-46638B9D8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03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91AB-EA53-4020-BD45-BF3B0DC0DBF4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3CFF2-7D18-4704-BCE2-46638B9D8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1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91AB-EA53-4020-BD45-BF3B0DC0DBF4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3CFF2-7D18-4704-BCE2-46638B9D8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76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91AB-EA53-4020-BD45-BF3B0DC0DBF4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3CFF2-7D18-4704-BCE2-46638B9D8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15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91AB-EA53-4020-BD45-BF3B0DC0DBF4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3CFF2-7D18-4704-BCE2-46638B9D8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9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91AB-EA53-4020-BD45-BF3B0DC0DBF4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3CFF2-7D18-4704-BCE2-46638B9D8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30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491AB-EA53-4020-BD45-BF3B0DC0DBF4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3CFF2-7D18-4704-BCE2-46638B9D8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4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6251" y="333952"/>
            <a:ext cx="8943974" cy="3206206"/>
          </a:xfrm>
        </p:spPr>
        <p:txBody>
          <a:bodyPr anchor="ctr">
            <a:normAutofit/>
          </a:bodyPr>
          <a:lstStyle/>
          <a:p>
            <a:r>
              <a:rPr lang="en-US" altLang="ko-KR" sz="4400" b="1" dirty="0">
                <a:latin typeface="+mj-ea"/>
              </a:rPr>
              <a:t>Development of touch type </a:t>
            </a:r>
            <a:r>
              <a:rPr lang="en-US" altLang="ko-KR" b="1" dirty="0" smtClean="0">
                <a:solidFill>
                  <a:srgbClr val="FF0000"/>
                </a:solidFill>
                <a:latin typeface="+mj-ea"/>
              </a:rPr>
              <a:t>Electric </a:t>
            </a:r>
            <a:r>
              <a:rPr lang="en-US" altLang="ko-KR" b="1" dirty="0" err="1" smtClean="0">
                <a:solidFill>
                  <a:srgbClr val="FF0000"/>
                </a:solidFill>
                <a:latin typeface="+mj-ea"/>
              </a:rPr>
              <a:t>Gayageum</a:t>
            </a:r>
            <a:r>
              <a:rPr lang="en-US" altLang="ko-KR" b="1" dirty="0" smtClean="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ko-KR" sz="4400" b="1" dirty="0">
                <a:latin typeface="+mj-ea"/>
              </a:rPr>
              <a:t>for an experience-oriented exhibition</a:t>
            </a:r>
            <a:endParaRPr lang="ko-KR" altLang="en-US" sz="4400" b="1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09675" y="3429000"/>
            <a:ext cx="7600950" cy="3423286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altLang="ko-KR" sz="2275" b="1" dirty="0" err="1" smtClean="0"/>
              <a:t>Kyungpook</a:t>
            </a:r>
            <a:r>
              <a:rPr lang="en-US" altLang="ko-KR" sz="2275" b="1" dirty="0" smtClean="0"/>
              <a:t> National University – Computer Science and Engineering</a:t>
            </a:r>
          </a:p>
          <a:p>
            <a:pPr algn="r">
              <a:lnSpc>
                <a:spcPct val="150000"/>
              </a:lnSpc>
            </a:pPr>
            <a:r>
              <a:rPr lang="en-US" altLang="ko-KR" sz="2275" dirty="0" smtClean="0"/>
              <a:t>2013105067 Lee </a:t>
            </a:r>
            <a:r>
              <a:rPr lang="en-US" altLang="ko-KR" sz="2275" dirty="0" err="1" smtClean="0"/>
              <a:t>Gyu</a:t>
            </a:r>
            <a:r>
              <a:rPr lang="en-US" altLang="ko-KR" sz="2275" dirty="0" smtClean="0"/>
              <a:t> Dong</a:t>
            </a:r>
            <a:r>
              <a:rPr lang="ko-KR" altLang="en-US" sz="2275" dirty="0" smtClean="0"/>
              <a:t> </a:t>
            </a:r>
            <a:r>
              <a:rPr lang="en-US" altLang="ko-KR" sz="2275" dirty="0" smtClean="0"/>
              <a:t>(leader)</a:t>
            </a:r>
          </a:p>
          <a:p>
            <a:pPr algn="r">
              <a:lnSpc>
                <a:spcPct val="150000"/>
              </a:lnSpc>
            </a:pPr>
            <a:r>
              <a:rPr lang="en-US" altLang="ko-KR" sz="2275" dirty="0" smtClean="0"/>
              <a:t>2013105030 </a:t>
            </a:r>
            <a:r>
              <a:rPr lang="en-US" altLang="ko-KR" sz="2275" dirty="0" err="1" smtClean="0"/>
              <a:t>Gim</a:t>
            </a:r>
            <a:r>
              <a:rPr lang="en-US" altLang="ko-KR" sz="2275" dirty="0" smtClean="0"/>
              <a:t> </a:t>
            </a:r>
            <a:r>
              <a:rPr lang="en-US" altLang="ko-KR" sz="2275" dirty="0"/>
              <a:t>H</a:t>
            </a:r>
            <a:r>
              <a:rPr lang="en-US" altLang="ko-KR" sz="2275" dirty="0" smtClean="0"/>
              <a:t>an </a:t>
            </a:r>
            <a:r>
              <a:rPr lang="en-US" altLang="ko-KR" sz="2275" dirty="0" err="1" smtClean="0"/>
              <a:t>Yeong</a:t>
            </a:r>
            <a:endParaRPr lang="en-US" altLang="ko-KR" sz="2275" dirty="0" smtClean="0"/>
          </a:p>
          <a:p>
            <a:pPr algn="r">
              <a:lnSpc>
                <a:spcPct val="150000"/>
              </a:lnSpc>
            </a:pPr>
            <a:r>
              <a:rPr lang="en-US" altLang="ko-KR" sz="2275" dirty="0" smtClean="0"/>
              <a:t>2011097084 Han Jae Hyun</a:t>
            </a:r>
          </a:p>
          <a:p>
            <a:pPr algn="r">
              <a:lnSpc>
                <a:spcPct val="150000"/>
              </a:lnSpc>
            </a:pPr>
            <a:r>
              <a:rPr lang="en-US" altLang="ko-KR" sz="2275" b="1" dirty="0" err="1" smtClean="0"/>
              <a:t>Kumoh</a:t>
            </a:r>
            <a:r>
              <a:rPr lang="en-US" altLang="ko-KR" sz="2275" b="1" dirty="0" smtClean="0"/>
              <a:t> National Institute of </a:t>
            </a:r>
            <a:r>
              <a:rPr lang="en-US" altLang="ko-KR" sz="2275" b="1" dirty="0" err="1" smtClean="0"/>
              <a:t>Technolongy</a:t>
            </a:r>
            <a:r>
              <a:rPr lang="en-US" altLang="ko-KR" sz="2275" b="1" dirty="0"/>
              <a:t> </a:t>
            </a:r>
            <a:r>
              <a:rPr lang="en-US" altLang="ko-KR" sz="2275" b="1" dirty="0" smtClean="0"/>
              <a:t>– Computer Science </a:t>
            </a:r>
            <a:endParaRPr lang="en-US" altLang="ko-KR" sz="2275" b="1" dirty="0" smtClean="0"/>
          </a:p>
          <a:p>
            <a:pPr algn="r">
              <a:lnSpc>
                <a:spcPct val="150000"/>
              </a:lnSpc>
            </a:pPr>
            <a:r>
              <a:rPr lang="en-US" altLang="ko-KR" sz="2275" dirty="0" smtClean="0"/>
              <a:t>20160437 Ma </a:t>
            </a:r>
            <a:r>
              <a:rPr lang="en-US" altLang="ko-KR" sz="2275" dirty="0" err="1"/>
              <a:t>J</a:t>
            </a:r>
            <a:r>
              <a:rPr lang="en-US" altLang="ko-KR" sz="2275" dirty="0" err="1" smtClean="0"/>
              <a:t>ui</a:t>
            </a:r>
            <a:endParaRPr lang="en-US" altLang="ko-KR" sz="2275" dirty="0" smtClean="0"/>
          </a:p>
          <a:p>
            <a:pPr algn="r">
              <a:lnSpc>
                <a:spcPct val="150000"/>
              </a:lnSpc>
            </a:pPr>
            <a:r>
              <a:rPr lang="en-US" altLang="ko-KR" sz="2275" dirty="0" smtClean="0"/>
              <a:t>20160168 Kim </a:t>
            </a:r>
            <a:r>
              <a:rPr lang="en-US" altLang="ko-KR" sz="2275" dirty="0" err="1" smtClean="0"/>
              <a:t>Myeong</a:t>
            </a:r>
            <a:r>
              <a:rPr lang="en-US" altLang="ko-KR" sz="2275" dirty="0" smtClean="0"/>
              <a:t> Ji</a:t>
            </a:r>
          </a:p>
          <a:p>
            <a:pPr algn="r">
              <a:lnSpc>
                <a:spcPct val="150000"/>
              </a:lnSpc>
            </a:pPr>
            <a:endParaRPr lang="en-US" altLang="ko-KR" sz="2275" b="1" dirty="0" smtClean="0"/>
          </a:p>
          <a:p>
            <a:pPr algn="r">
              <a:lnSpc>
                <a:spcPct val="150000"/>
              </a:lnSpc>
            </a:pPr>
            <a:endParaRPr lang="en-US" altLang="ko-KR" sz="2275" b="1" dirty="0"/>
          </a:p>
        </p:txBody>
      </p:sp>
      <p:sp>
        <p:nvSpPr>
          <p:cNvPr id="9" name="직각 삼각형 8"/>
          <p:cNvSpPr/>
          <p:nvPr/>
        </p:nvSpPr>
        <p:spPr>
          <a:xfrm rot="10800000">
            <a:off x="9238096" y="0"/>
            <a:ext cx="667904" cy="667904"/>
          </a:xfrm>
          <a:prstGeom prst="rtTriangle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5" name="TextBox 4"/>
          <p:cNvSpPr txBox="1"/>
          <p:nvPr/>
        </p:nvSpPr>
        <p:spPr>
          <a:xfrm>
            <a:off x="17584" y="8792"/>
            <a:ext cx="103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Team 9</a:t>
            </a:r>
          </a:p>
        </p:txBody>
      </p:sp>
    </p:spTree>
    <p:extLst>
      <p:ext uri="{BB962C8B-B14F-4D97-AF65-F5344CB8AC3E}">
        <p14:creationId xmlns:p14="http://schemas.microsoft.com/office/powerpoint/2010/main" val="183831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6" y="1717022"/>
            <a:ext cx="8543925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Classical </a:t>
            </a:r>
            <a:r>
              <a:rPr lang="en-US" altLang="ko-KR" dirty="0">
                <a:latin typeface="+mn-ea"/>
              </a:rPr>
              <a:t>music </a:t>
            </a:r>
            <a:r>
              <a:rPr lang="en-US" altLang="ko-KR" dirty="0" smtClean="0">
                <a:latin typeface="+mn-ea"/>
              </a:rPr>
              <a:t>instrument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Expensive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Difficult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Public Recognition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4952998" y="3106272"/>
            <a:ext cx="1303667" cy="645742"/>
          </a:xfrm>
          <a:prstGeom prst="rightArrow">
            <a:avLst>
              <a:gd name="adj1" fmla="val 36975"/>
              <a:gd name="adj2" fmla="val 50000"/>
            </a:avLst>
          </a:prstGeom>
          <a:solidFill>
            <a:srgbClr val="FF0000"/>
          </a:solidFill>
          <a:ln w="158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658307" y="2668388"/>
            <a:ext cx="2464217" cy="1521510"/>
          </a:xfrm>
          <a:prstGeom prst="rect">
            <a:avLst/>
          </a:prstGeom>
        </p:spPr>
        <p:txBody>
          <a:bodyPr vert="horz" lIns="74295" tIns="37148" rIns="74295" bIns="37148" rtlCol="0" anchor="ctr">
            <a:normAutofit/>
          </a:bodyPr>
          <a:lstStyle>
            <a:lvl1pPr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63" dirty="0" smtClean="0">
                <a:latin typeface="+mj-ea"/>
              </a:rPr>
              <a:t>Change</a:t>
            </a:r>
            <a:endParaRPr lang="ko-KR" altLang="en-US" sz="4063" dirty="0">
              <a:latin typeface="+mj-ea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36743" y="247650"/>
            <a:ext cx="9032514" cy="1298057"/>
          </a:xfrm>
        </p:spPr>
        <p:txBody>
          <a:bodyPr>
            <a:normAutofit fontScale="90000"/>
          </a:bodyPr>
          <a:lstStyle/>
          <a:p>
            <a:r>
              <a:rPr lang="en-US" altLang="ko-KR" sz="4800" b="1" dirty="0">
                <a:latin typeface="+mj-ea"/>
              </a:rPr>
              <a:t>Project Background and Purpose</a:t>
            </a:r>
            <a:endParaRPr lang="ko-KR" altLang="en-US" sz="5400" b="1" dirty="0">
              <a:latin typeface="+mj-ea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924063" y="4997706"/>
            <a:ext cx="6389689" cy="144423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+mj-ea"/>
              </a:rPr>
              <a:t>To get close to the public</a:t>
            </a:r>
            <a:r>
              <a:rPr lang="en-US" altLang="ko-KR" sz="2400" b="1" dirty="0" smtClean="0">
                <a:solidFill>
                  <a:schemeClr val="bg1"/>
                </a:solidFill>
                <a:latin typeface="+mj-ea"/>
              </a:rPr>
              <a:t>.</a:t>
            </a:r>
          </a:p>
          <a:p>
            <a:pPr algn="ctr">
              <a:lnSpc>
                <a:spcPct val="100000"/>
              </a:lnSpc>
            </a:pPr>
            <a:r>
              <a:rPr lang="en-US" altLang="ko-KR" sz="2400" b="1" dirty="0" smtClean="0">
                <a:solidFill>
                  <a:schemeClr val="bg1"/>
                </a:solidFill>
                <a:latin typeface="+mj-ea"/>
              </a:rPr>
              <a:t>Especially 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</a:rPr>
              <a:t>to be familiar with children</a:t>
            </a:r>
            <a:r>
              <a:rPr lang="en-US" altLang="ko-KR" sz="2400" b="1" dirty="0" smtClean="0">
                <a:solidFill>
                  <a:schemeClr val="bg1"/>
                </a:solidFill>
                <a:latin typeface="+mj-ea"/>
              </a:rPr>
              <a:t>.</a:t>
            </a:r>
          </a:p>
          <a:p>
            <a:pPr algn="ctr">
              <a:lnSpc>
                <a:spcPct val="100000"/>
              </a:lnSpc>
            </a:pPr>
            <a:r>
              <a:rPr lang="en-US" altLang="ko-KR" sz="2800" b="1" dirty="0" smtClean="0">
                <a:solidFill>
                  <a:srgbClr val="FFFF00"/>
                </a:solidFill>
                <a:latin typeface="+mj-ea"/>
              </a:rPr>
              <a:t>Electronic Korean Instrument</a:t>
            </a:r>
            <a:endParaRPr lang="ko-KR" altLang="en-US" sz="2800" b="1" dirty="0">
              <a:solidFill>
                <a:srgbClr val="FFFF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7722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9286" b="4099"/>
          <a:stretch/>
        </p:blipFill>
        <p:spPr>
          <a:xfrm>
            <a:off x="5409096" y="3129240"/>
            <a:ext cx="4111137" cy="1749671"/>
          </a:xfrm>
          <a:prstGeom prst="rect">
            <a:avLst/>
          </a:prstGeom>
        </p:spPr>
      </p:pic>
      <p:pic>
        <p:nvPicPr>
          <p:cNvPr id="2052" name="Picture 4" descr="http://www.seoulmaster.com/intra/meta/board/album/2006/0821/200655/m00000022700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66" b="14615"/>
          <a:stretch/>
        </p:blipFill>
        <p:spPr bwMode="auto">
          <a:xfrm>
            <a:off x="5169877" y="1220848"/>
            <a:ext cx="4589576" cy="195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595005" y="274027"/>
            <a:ext cx="9032514" cy="1298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+mj-ea"/>
              </a:rPr>
              <a:t>System Block Diagram</a:t>
            </a:r>
            <a:endParaRPr lang="ko-KR" altLang="en-US" sz="4800" b="1" dirty="0"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94" y="1285509"/>
            <a:ext cx="2790825" cy="5095875"/>
          </a:xfrm>
          <a:prstGeom prst="rect">
            <a:avLst/>
          </a:prstGeom>
        </p:spPr>
      </p:pic>
      <p:sp>
        <p:nvSpPr>
          <p:cNvPr id="7" name="왼쪽 화살표 6"/>
          <p:cNvSpPr/>
          <p:nvPr/>
        </p:nvSpPr>
        <p:spPr>
          <a:xfrm>
            <a:off x="3334849" y="1858290"/>
            <a:ext cx="1940536" cy="677008"/>
          </a:xfrm>
          <a:prstGeom prst="lef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C00000"/>
                </a:solidFill>
              </a:rPr>
              <a:t>Touch input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393831" y="3458946"/>
            <a:ext cx="2015265" cy="703385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C00000"/>
                </a:solidFill>
              </a:rPr>
              <a:t>Sound output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pic>
        <p:nvPicPr>
          <p:cNvPr id="2056" name="Picture 8" descr="https://www.baldengineer.com/wp-content/uploads/2011/12/LED-banner-760x28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977" y="5031494"/>
            <a:ext cx="3785373" cy="140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오른쪽 화살표 14"/>
          <p:cNvSpPr/>
          <p:nvPr/>
        </p:nvSpPr>
        <p:spPr>
          <a:xfrm>
            <a:off x="3393831" y="5315412"/>
            <a:ext cx="2015265" cy="703385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C00000"/>
                </a:solidFill>
              </a:rPr>
              <a:t>LED sign to play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01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45535" y="81001"/>
            <a:ext cx="9032514" cy="1298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+mj-ea"/>
              </a:rPr>
              <a:t>Project D</a:t>
            </a:r>
            <a:r>
              <a:rPr lang="en-US" altLang="ko-KR" b="1" dirty="0" smtClean="0">
                <a:latin typeface="+mj-ea"/>
              </a:rPr>
              <a:t>istributing Roles</a:t>
            </a:r>
            <a:endParaRPr lang="ko-KR" altLang="en-US" sz="4800" b="1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635" y="1235964"/>
            <a:ext cx="6040419" cy="546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9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 txBox="1">
            <a:spLocks/>
          </p:cNvSpPr>
          <p:nvPr/>
        </p:nvSpPr>
        <p:spPr>
          <a:xfrm>
            <a:off x="436743" y="247650"/>
            <a:ext cx="9032514" cy="1298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+mj-ea"/>
              </a:rPr>
              <a:t>Project</a:t>
            </a:r>
            <a:r>
              <a:rPr lang="en-US" altLang="ko-KR" sz="4300" b="1" dirty="0">
                <a:latin typeface="+mj-ea"/>
              </a:rPr>
              <a:t> Schedule</a:t>
            </a:r>
            <a:endParaRPr lang="ko-KR" altLang="en-US" sz="4300" b="1" dirty="0"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3" y="1430549"/>
            <a:ext cx="9692154" cy="436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6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404" y="2037038"/>
            <a:ext cx="5276851" cy="3957638"/>
          </a:xfr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36743" y="247650"/>
            <a:ext cx="9032514" cy="1298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200" b="1" dirty="0">
                <a:latin typeface="+mj-ea"/>
              </a:rPr>
              <a:t>Meeting with manager</a:t>
            </a:r>
            <a:endParaRPr lang="ko-KR" altLang="en-US" sz="4200" b="1" dirty="0">
              <a:latin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0"/>
          <a:stretch/>
        </p:blipFill>
        <p:spPr>
          <a:xfrm rot="5400000" flipH="1" flipV="1">
            <a:off x="1064909" y="847645"/>
            <a:ext cx="2412338" cy="39240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9" b="9402"/>
          <a:stretch/>
        </p:blipFill>
        <p:spPr>
          <a:xfrm rot="16200000">
            <a:off x="1000025" y="3458218"/>
            <a:ext cx="2542105" cy="392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37445" y="3196182"/>
            <a:ext cx="3854001" cy="9528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875" b="1" dirty="0" smtClean="0"/>
              <a:t>Thanks.</a:t>
            </a:r>
            <a:endParaRPr lang="en-US" altLang="ko-KR" sz="4875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92484" y="529727"/>
            <a:ext cx="8543925" cy="1077020"/>
          </a:xfrm>
          <a:prstGeom prst="rect">
            <a:avLst/>
          </a:prstGeom>
        </p:spPr>
        <p:txBody>
          <a:bodyPr vert="horz" lIns="74295" tIns="37148" rIns="74295" bIns="37148" rtlCol="0" anchor="ctr">
            <a:normAutofit/>
          </a:bodyPr>
          <a:lstStyle>
            <a:lvl1pPr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 smtClean="0">
                <a:latin typeface="+mn-ea"/>
                <a:ea typeface="+mn-ea"/>
              </a:rPr>
              <a:t>Q&amp;A</a:t>
            </a:r>
            <a:endParaRPr lang="ko-KR" altLang="en-US" sz="4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577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1073</TotalTime>
  <Words>101</Words>
  <Application>Microsoft Office PowerPoint</Application>
  <PresentationFormat>A4 용지(210x297mm)</PresentationFormat>
  <Paragraphs>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Development of touch type Electric Gayageum for an experience-oriented exhibition</vt:lpstr>
      <vt:lpstr>Project Background and Purpose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개발 착수 PT</dc:title>
  <dc:creator>Lee K D</dc:creator>
  <cp:lastModifiedBy>Lee K D</cp:lastModifiedBy>
  <cp:revision>88</cp:revision>
  <dcterms:created xsi:type="dcterms:W3CDTF">2017-09-09T07:00:42Z</dcterms:created>
  <dcterms:modified xsi:type="dcterms:W3CDTF">2018-03-21T16:01:14Z</dcterms:modified>
</cp:coreProperties>
</file>