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427" autoAdjust="0"/>
    <p:restoredTop sz="98113" autoAdjust="0"/>
  </p:normalViewPr>
  <p:slideViewPr>
    <p:cSldViewPr>
      <p:cViewPr>
        <p:scale>
          <a:sx n="70" d="100"/>
          <a:sy n="70" d="100"/>
        </p:scale>
        <p:origin x="-540" y="-100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7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88724"/>
            <a:ext cx="9144000" cy="1100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5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나한테 왜 이래</a:t>
            </a:r>
            <a:r>
              <a:rPr lang="en-US" altLang="ko-KR" sz="45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?</a:t>
            </a:r>
            <a:endParaRPr lang="en-US" altLang="ko-KR" sz="45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r>
              <a:rPr lang="en-US" altLang="ko-KR" sz="21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2020</a:t>
            </a:r>
            <a:r>
              <a:rPr lang="ko-KR" altLang="en-US" sz="21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년도 졸업작품 기획발표</a:t>
            </a:r>
            <a:endParaRPr lang="ko-KR" altLang="en-US" sz="21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6300191" y="5156338"/>
            <a:ext cx="2736305" cy="1585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2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지도교수 이형구</a:t>
            </a:r>
            <a:endParaRPr lang="ko-KR" altLang="en-US" sz="22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  <a:p>
            <a:pPr algn="r">
              <a:defRPr/>
            </a:pPr>
            <a:endParaRPr lang="ko-KR" altLang="en-US" sz="10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  <a:p>
            <a:pPr algn="r">
              <a:defRPr/>
            </a:pPr>
            <a:r>
              <a:rPr lang="en-US" altLang="ko-KR" sz="22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2017184046</a:t>
            </a:r>
            <a:r>
              <a:rPr lang="ko-KR" altLang="en-US" sz="22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 최준영</a:t>
            </a:r>
            <a:endParaRPr lang="ko-KR" altLang="en-US" sz="22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  <a:p>
            <a:pPr algn="r">
              <a:defRPr/>
            </a:pPr>
            <a:r>
              <a:rPr lang="en-US" altLang="ko-KR" sz="22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2017184043</a:t>
            </a:r>
            <a:r>
              <a:rPr lang="ko-KR" altLang="en-US" sz="22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 진석진</a:t>
            </a:r>
            <a:endParaRPr lang="ko-KR" altLang="en-US" sz="22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  <a:p>
            <a:pPr algn="r">
              <a:defRPr/>
            </a:pPr>
            <a:r>
              <a:rPr lang="en-US" altLang="ko-KR" sz="22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2015180056</a:t>
            </a:r>
            <a:r>
              <a:rPr lang="ko-KR" altLang="en-US" sz="22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 임장빈</a:t>
            </a:r>
            <a:endParaRPr lang="ko-KR" altLang="en-US" sz="22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131840" y="2741930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03848" y="2708920"/>
            <a:ext cx="2736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발표 </a:t>
            </a:r>
            <a:r>
              <a:rPr lang="en-US" altLang="ko-KR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= </a:t>
            </a: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러브레터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4718" y="3412286"/>
            <a:ext cx="275456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왜 쓸까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?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어떤 내용을 전할까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?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어떻게 하면 잘 전달할 수 있을까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?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3495" y="4417367"/>
            <a:ext cx="2754565" cy="295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목적과 대상을 끊임없이 생각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3423507" y="4494046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3275856" y="4494046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1"/>
            <a:ext cx="187220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타 게임과의 비교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2" name=""/>
          <p:cNvGrpSpPr/>
          <p:nvPr/>
        </p:nvGrpSpPr>
        <p:grpSpPr>
          <a:xfrm rot="0">
            <a:off x="0" y="422108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09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131840" y="2741930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03848" y="2708920"/>
            <a:ext cx="2736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발표 </a:t>
            </a:r>
            <a:r>
              <a:rPr lang="en-US" altLang="ko-KR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= </a:t>
            </a: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러브레터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4718" y="3412286"/>
            <a:ext cx="275456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왜 쓸까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?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어떤 내용을 전할까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?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어떻게 하면 잘 전달할 수 있을까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?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3495" y="4417367"/>
            <a:ext cx="2754565" cy="295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목적과 대상을 끊임없이 생각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3423507" y="4494046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3275856" y="4494046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2736304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개발일정 및 구성원 역할 분담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2" name=""/>
          <p:cNvGrpSpPr/>
          <p:nvPr/>
        </p:nvGrpSpPr>
        <p:grpSpPr>
          <a:xfrm rot="0">
            <a:off x="-6741" y="4716589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09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7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694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Thank you</a:t>
            </a:r>
            <a:endParaRPr lang="en-US" altLang="ko-KR" sz="4000" b="1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01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7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INDEX</a:t>
            </a:r>
            <a:endParaRPr lang="en-US" altLang="ko-KR" sz="4700" b="1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1739221"/>
            <a:ext cx="3760493" cy="3383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연구목적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게임소개 및 특징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게임방법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개발환경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기술적요소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개인별 준비 현황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중점 연구분야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타 게임과의 비교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개발일정 및 구성원 역할 분담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CrePAS 6</a:t>
            </a:r>
            <a:r>
              <a:rPr lang="en-US" altLang="ko-KR" sz="700" baseline="300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th</a:t>
            </a:r>
            <a:r>
              <a:rPr lang="en-US" altLang="ko-KR" sz="7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 the first session</a:t>
            </a:r>
            <a:endParaRPr lang="en-US" altLang="ko-KR" sz="70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70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131840" y="2741930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03848" y="2708920"/>
            <a:ext cx="2736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발표 </a:t>
            </a:r>
            <a:r>
              <a:rPr lang="en-US" altLang="ko-KR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= </a:t>
            </a: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러브레터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4718" y="3412286"/>
            <a:ext cx="275456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왜 쓸까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?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어떤 내용을 전할까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?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어떻게 하면 잘 전달할 수 있을까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?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3495" y="4417367"/>
            <a:ext cx="2754565" cy="295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목적과 대상을 끊임없이 생각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3423507" y="4494046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3275856" y="4494046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연구목적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2" name=""/>
          <p:cNvGrpSpPr/>
          <p:nvPr/>
        </p:nvGrpSpPr>
        <p:grpSpPr>
          <a:xfrm rot="0">
            <a:off x="-9283" y="886789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09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131840" y="2741930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03848" y="2708920"/>
            <a:ext cx="2736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발표 </a:t>
            </a:r>
            <a:r>
              <a:rPr lang="en-US" altLang="ko-KR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= </a:t>
            </a: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러브레터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4718" y="3412286"/>
            <a:ext cx="275456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왜 쓸까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?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어떤 내용을 전할까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?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어떻게 하면 잘 전달할 수 있을까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?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3495" y="4417367"/>
            <a:ext cx="2754565" cy="295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목적과 대상을 끊임없이 생각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3423507" y="4494046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3275856" y="4494046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1"/>
            <a:ext cx="1728192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게임소개 및 특징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2" name=""/>
          <p:cNvGrpSpPr/>
          <p:nvPr/>
        </p:nvGrpSpPr>
        <p:grpSpPr>
          <a:xfrm rot="0">
            <a:off x="-9283" y="134076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09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131840" y="2741930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03848" y="2708920"/>
            <a:ext cx="2736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발표 </a:t>
            </a:r>
            <a:r>
              <a:rPr lang="en-US" altLang="ko-KR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= </a:t>
            </a: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러브레터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4718" y="3412286"/>
            <a:ext cx="275456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왜 쓸까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?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어떤 내용을 전할까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?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어떻게 하면 잘 전달할 수 있을까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?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3495" y="4417367"/>
            <a:ext cx="2754565" cy="295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목적과 대상을 끊임없이 생각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3423507" y="4494046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3275856" y="4494046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1"/>
            <a:ext cx="965459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게임방법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2" name=""/>
          <p:cNvGrpSpPr/>
          <p:nvPr/>
        </p:nvGrpSpPr>
        <p:grpSpPr>
          <a:xfrm rot="0">
            <a:off x="-9283" y="1818227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09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131840" y="2741930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03848" y="2708920"/>
            <a:ext cx="2736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발표 </a:t>
            </a:r>
            <a:r>
              <a:rPr lang="en-US" altLang="ko-KR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= </a:t>
            </a: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러브레터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4718" y="3412286"/>
            <a:ext cx="275456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왜 쓸까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?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어떤 내용을 전할까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?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어떻게 하면 잘 전달할 수 있을까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?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3495" y="4417367"/>
            <a:ext cx="2754565" cy="295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목적과 대상을 끊임없이 생각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3423507" y="4494046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3275856" y="4494046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개발환경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2" name=""/>
          <p:cNvGrpSpPr/>
          <p:nvPr/>
        </p:nvGrpSpPr>
        <p:grpSpPr>
          <a:xfrm rot="0">
            <a:off x="-9283" y="230428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09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131840" y="2741930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03848" y="2708920"/>
            <a:ext cx="2736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발표 </a:t>
            </a:r>
            <a:r>
              <a:rPr lang="en-US" altLang="ko-KR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= </a:t>
            </a: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러브레터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4718" y="3412286"/>
            <a:ext cx="275456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왜 쓸까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?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어떤 내용을 전할까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?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어떻게 하면 잘 전달할 수 있을까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?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3495" y="4417367"/>
            <a:ext cx="2754565" cy="295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목적과 대상을 끊임없이 생각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3423507" y="4494046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3275856" y="4494046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1"/>
            <a:ext cx="1080120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기술적요소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2" name=""/>
          <p:cNvGrpSpPr/>
          <p:nvPr/>
        </p:nvGrpSpPr>
        <p:grpSpPr>
          <a:xfrm rot="0">
            <a:off x="0" y="2772346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09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131840" y="2741930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03848" y="2708920"/>
            <a:ext cx="2736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발표 </a:t>
            </a:r>
            <a:r>
              <a:rPr lang="en-US" altLang="ko-KR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= </a:t>
            </a: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러브레터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4718" y="3412286"/>
            <a:ext cx="275456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왜 쓸까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?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어떤 내용을 전할까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?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어떻게 하면 잘 전달할 수 있을까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?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3495" y="4417367"/>
            <a:ext cx="2754565" cy="295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목적과 대상을 끊임없이 생각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3423507" y="4494046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3275856" y="4494046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1"/>
            <a:ext cx="1512167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개인별 준비 현황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2" name=""/>
          <p:cNvGrpSpPr/>
          <p:nvPr/>
        </p:nvGrpSpPr>
        <p:grpSpPr>
          <a:xfrm rot="0">
            <a:off x="0" y="3258407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09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131840" y="2741930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03848" y="2708920"/>
            <a:ext cx="2736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발표 </a:t>
            </a:r>
            <a:r>
              <a:rPr lang="en-US" altLang="ko-KR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= </a:t>
            </a: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러브레터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4718" y="3412286"/>
            <a:ext cx="275456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왜 쓸까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?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어떤 내용을 전할까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?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어떻게 하면 잘 전달할 수 있을까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?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3495" y="4417367"/>
            <a:ext cx="2754565" cy="295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목적과 대상을 끊임없이 생각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3423507" y="4494046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3275856" y="4494046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1"/>
            <a:ext cx="1512167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중점 연구분야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2" name=""/>
          <p:cNvGrpSpPr/>
          <p:nvPr/>
        </p:nvGrpSpPr>
        <p:grpSpPr>
          <a:xfrm rot="0">
            <a:off x="0" y="3724435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09</a:t>
            </a: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Hewlett-Packard</ep:Company>
  <ep:Words>702</ep:Words>
  <ep:PresentationFormat>화면 슬라이드 쇼(4:3)</ep:PresentationFormat>
  <ep:Paragraphs>340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슬라이드 1</vt:lpstr>
      <vt:lpstr>슬라이드 2</vt:lpstr>
      <vt:lpstr>PowerPoint 프레젠테이션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2013-09-05T09:43:46.000</dcterms:created>
  <dc:creator>hp</dc:creator>
  <cp:lastModifiedBy>82105</cp:lastModifiedBy>
  <dcterms:modified xsi:type="dcterms:W3CDTF">2020-11-28T14:42:17.214</dcterms:modified>
  <cp:revision>80</cp:revision>
  <dc:title>PowerPoint 프레젠테이션</dc:title>
  <cp:version>1000.0000.01</cp:version>
</cp:coreProperties>
</file>