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60" r:id="rId9"/>
    <p:sldId id="261" r:id="rId10"/>
    <p:sldId id="262" r:id="rId11"/>
    <p:sldId id="267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7" autoAdjust="0"/>
    <p:restoredTop sz="83727" autoAdjust="0"/>
  </p:normalViewPr>
  <p:slideViewPr>
    <p:cSldViewPr>
      <p:cViewPr>
        <p:scale>
          <a:sx n="66" d="100"/>
          <a:sy n="66" d="100"/>
        </p:scale>
        <p:origin x="-451" y="-197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8DD93-E904-4DCA-9E64-A8D761D02F19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21C60-F326-4249-BE78-8B9C8145D2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21C60-F326-4249-BE78-8B9C8145D2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8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나한테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년도 졸업작품 </a:t>
            </a:r>
            <a:r>
              <a:rPr lang="ko-KR" altLang="en-US" sz="2100" b="1" dirty="0" smtClean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기획서</a:t>
            </a:r>
            <a:endParaRPr lang="ko-KR" altLang="en-US" sz="21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868145" y="5156338"/>
            <a:ext cx="3168352" cy="1585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진석진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108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출처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0" y="2772346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42484" y="2550250"/>
            <a:ext cx="683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http://www.ilovepc.co.kr/news/articleView.html?idxno=15745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553948" y="3331029"/>
            <a:ext cx="683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https://www.youtube.com/watch?v=jzqJKDtEbT8&amp;t=778s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524228" y="4097551"/>
            <a:ext cx="683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https://www.youtube.com/watch?v=1VDI65F-LqU&amp;t=145s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492896"/>
            <a:ext cx="37604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게임장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르</a:t>
            </a: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</a:t>
            </a:r>
            <a:r>
              <a:rPr lang="ko-KR" altLang="en-US" sz="16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임</a:t>
            </a: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배치 기물</a:t>
            </a:r>
            <a:endParaRPr lang="en-US" altLang="ko-KR" sz="16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캐릭터</a:t>
            </a:r>
            <a:endParaRPr lang="en-US" altLang="ko-KR" sz="16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출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처</a:t>
            </a:r>
            <a:endParaRPr lang="en-US" altLang="ko-KR" sz="1600" dirty="0" smtClean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게임장르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886789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512371" y="1632702"/>
            <a:ext cx="4564035" cy="4147129"/>
            <a:chOff x="2512371" y="1632702"/>
            <a:chExt cx="4564035" cy="4147129"/>
          </a:xfrm>
        </p:grpSpPr>
        <p:sp>
          <p:nvSpPr>
            <p:cNvPr id="71" name="TextBox 70"/>
            <p:cNvSpPr txBox="1"/>
            <p:nvPr/>
          </p:nvSpPr>
          <p:spPr>
            <a:xfrm>
              <a:off x="5716737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오펜스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29524" y="2775584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디펜</a:t>
              </a:r>
              <a:r>
                <a:rPr lang="ko-KR" altLang="en-US" sz="16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스</a:t>
              </a:r>
              <a:r>
                <a:rPr lang="en-US" altLang="ko-KR" sz="16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	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41732" y="4906775"/>
              <a:ext cx="518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PVP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512371" y="3122217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용사의 공격을 막아라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99583" y="3122217"/>
              <a:ext cx="1976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마왕의 성을 침략해라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02139" y="5256611"/>
              <a:ext cx="17972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침략하려는 자와</a:t>
              </a:r>
              <a:endPara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막으려는 자의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싸움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C:\Users\carpk\Downloads\pngeg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05" y="3779887"/>
              <a:ext cx="1171548" cy="117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carpk\Downloads\pngegg (1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729" y="1632702"/>
              <a:ext cx="888099" cy="1184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arpk\Downloads\pngegg (3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866" y="1692153"/>
              <a:ext cx="1022252" cy="1022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5960868" y="525661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809713" y="4918057"/>
              <a:ext cx="5565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전략</a:t>
              </a:r>
              <a:endParaRPr lang="ko-KR" altLang="en-US" sz="16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154594" y="5256611"/>
              <a:ext cx="1797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다양한 기물과 전략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!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032" name="Picture 8" descr="C:\Users\carpk\Downloads\pngegg (6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497" y="3789040"/>
              <a:ext cx="1110996" cy="111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4003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오펜스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61423" y="702957"/>
            <a:ext cx="7801711" cy="4819625"/>
            <a:chOff x="971600" y="858845"/>
            <a:chExt cx="7801711" cy="48196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196752"/>
              <a:ext cx="7765380" cy="395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타원 1"/>
            <p:cNvSpPr/>
            <p:nvPr/>
          </p:nvSpPr>
          <p:spPr>
            <a:xfrm>
              <a:off x="3563888" y="3068960"/>
              <a:ext cx="1944216" cy="21134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 3"/>
            <p:cNvSpPr/>
            <p:nvPr/>
          </p:nvSpPr>
          <p:spPr>
            <a:xfrm>
              <a:off x="4170733" y="5151243"/>
              <a:ext cx="614975" cy="342561"/>
            </a:xfrm>
            <a:custGeom>
              <a:avLst/>
              <a:gdLst>
                <a:gd name="connsiteX0" fmla="*/ 49624 w 655414"/>
                <a:gd name="connsiteY0" fmla="*/ 0 h 388627"/>
                <a:gd name="connsiteX1" fmla="*/ 61054 w 655414"/>
                <a:gd name="connsiteY1" fmla="*/ 388620 h 388627"/>
                <a:gd name="connsiteX2" fmla="*/ 655414 w 655414"/>
                <a:gd name="connsiteY2" fmla="*/ 11430 h 388627"/>
                <a:gd name="connsiteX0" fmla="*/ 60423 w 821370"/>
                <a:gd name="connsiteY0" fmla="*/ 0 h 408319"/>
                <a:gd name="connsiteX1" fmla="*/ 71853 w 821370"/>
                <a:gd name="connsiteY1" fmla="*/ 388620 h 408319"/>
                <a:gd name="connsiteX2" fmla="*/ 821370 w 821370"/>
                <a:gd name="connsiteY2" fmla="*/ 354877 h 408319"/>
                <a:gd name="connsiteX0" fmla="*/ 237808 w 998755"/>
                <a:gd name="connsiteY0" fmla="*/ 0 h 354877"/>
                <a:gd name="connsiteX1" fmla="*/ 32018 w 998755"/>
                <a:gd name="connsiteY1" fmla="*/ 213081 h 354877"/>
                <a:gd name="connsiteX2" fmla="*/ 998755 w 998755"/>
                <a:gd name="connsiteY2" fmla="*/ 354877 h 354877"/>
                <a:gd name="connsiteX0" fmla="*/ 280872 w 1041819"/>
                <a:gd name="connsiteY0" fmla="*/ 0 h 354877"/>
                <a:gd name="connsiteX1" fmla="*/ 28535 w 1041819"/>
                <a:gd name="connsiteY1" fmla="*/ 213081 h 354877"/>
                <a:gd name="connsiteX2" fmla="*/ 1041819 w 1041819"/>
                <a:gd name="connsiteY2" fmla="*/ 354877 h 354877"/>
                <a:gd name="connsiteX0" fmla="*/ 340056 w 1101003"/>
                <a:gd name="connsiteY0" fmla="*/ 0 h 354877"/>
                <a:gd name="connsiteX1" fmla="*/ 81665 w 1101003"/>
                <a:gd name="connsiteY1" fmla="*/ 71151 h 354877"/>
                <a:gd name="connsiteX2" fmla="*/ 87719 w 1101003"/>
                <a:gd name="connsiteY2" fmla="*/ 213081 h 354877"/>
                <a:gd name="connsiteX3" fmla="*/ 1101003 w 1101003"/>
                <a:gd name="connsiteY3" fmla="*/ 354877 h 354877"/>
                <a:gd name="connsiteX0" fmla="*/ 349103 w 1234176"/>
                <a:gd name="connsiteY0" fmla="*/ 0 h 240398"/>
                <a:gd name="connsiteX1" fmla="*/ 90712 w 1234176"/>
                <a:gd name="connsiteY1" fmla="*/ 71151 h 240398"/>
                <a:gd name="connsiteX2" fmla="*/ 96766 w 1234176"/>
                <a:gd name="connsiteY2" fmla="*/ 213081 h 240398"/>
                <a:gd name="connsiteX3" fmla="*/ 1234176 w 1234176"/>
                <a:gd name="connsiteY3" fmla="*/ 240395 h 240398"/>
                <a:gd name="connsiteX0" fmla="*/ 322105 w 834801"/>
                <a:gd name="connsiteY0" fmla="*/ 0 h 228738"/>
                <a:gd name="connsiteX1" fmla="*/ 63714 w 834801"/>
                <a:gd name="connsiteY1" fmla="*/ 71151 h 228738"/>
                <a:gd name="connsiteX2" fmla="*/ 69768 w 834801"/>
                <a:gd name="connsiteY2" fmla="*/ 213081 h 228738"/>
                <a:gd name="connsiteX3" fmla="*/ 834801 w 834801"/>
                <a:gd name="connsiteY3" fmla="*/ 225131 h 22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801" h="228738">
                  <a:moveTo>
                    <a:pt x="322105" y="0"/>
                  </a:moveTo>
                  <a:cubicBezTo>
                    <a:pt x="312657" y="13130"/>
                    <a:pt x="105770" y="35638"/>
                    <a:pt x="63714" y="71151"/>
                  </a:cubicBezTo>
                  <a:cubicBezTo>
                    <a:pt x="21658" y="106665"/>
                    <a:pt x="-58747" y="187418"/>
                    <a:pt x="69768" y="213081"/>
                  </a:cubicBezTo>
                  <a:cubicBezTo>
                    <a:pt x="198283" y="238744"/>
                    <a:pt x="834801" y="225131"/>
                    <a:pt x="834801" y="225131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원호 4"/>
            <p:cNvSpPr/>
            <p:nvPr/>
          </p:nvSpPr>
          <p:spPr>
            <a:xfrm flipH="1" flipV="1">
              <a:off x="5592664" y="2780927"/>
              <a:ext cx="1944216" cy="889625"/>
            </a:xfrm>
            <a:prstGeom prst="arc">
              <a:avLst>
                <a:gd name="adj1" fmla="val 16200000"/>
                <a:gd name="adj2" fmla="val 2142714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2279" y="530913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오펜스</a:t>
              </a:r>
              <a:r>
                <a:rPr lang="ko-KR" altLang="en-US" dirty="0" smtClean="0"/>
                <a:t> 플레이어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339752" y="1472938"/>
              <a:ext cx="4037671" cy="20280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232" y="3501008"/>
              <a:ext cx="2113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디펜스 플레이어가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배치한 기물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 flipH="1">
              <a:off x="2011284" y="1055547"/>
              <a:ext cx="3319262" cy="657632"/>
            </a:xfrm>
            <a:prstGeom prst="arc">
              <a:avLst>
                <a:gd name="adj1" fmla="val 16200000"/>
                <a:gd name="adj2" fmla="val 2142714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35896" y="858845"/>
              <a:ext cx="3482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오펜스</a:t>
              </a:r>
              <a:r>
                <a:rPr lang="ko-KR" altLang="en-US" dirty="0" smtClean="0"/>
                <a:t> 플레이어 체력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스테미너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5901" y="5883369"/>
            <a:ext cx="826059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플레이어의 화면에선 플레이어를 </a:t>
            </a:r>
            <a:r>
              <a:rPr lang="ko-KR" altLang="en-US" sz="1700" dirty="0" err="1" smtClean="0"/>
              <a:t>숄더뷰</a:t>
            </a:r>
            <a:r>
              <a:rPr lang="ko-KR" altLang="en-US" sz="1700" dirty="0" smtClean="0"/>
              <a:t> 시점으로 컨트롤하며 플레이 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플레이어의 </a:t>
            </a:r>
            <a:r>
              <a:rPr lang="en-US" altLang="ko-KR" sz="1700" dirty="0" smtClean="0"/>
              <a:t>UI</a:t>
            </a:r>
            <a:r>
              <a:rPr lang="ko-KR" altLang="en-US" sz="1700" dirty="0" smtClean="0"/>
              <a:t>에는 용사의 체력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스테미너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지도 등의 정보들이 표시된다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플레이어는 제한시간</a:t>
            </a:r>
            <a:r>
              <a:rPr lang="en-US" altLang="ko-KR" sz="1700" dirty="0" smtClean="0"/>
              <a:t>(5</a:t>
            </a:r>
            <a:r>
              <a:rPr lang="ko-KR" altLang="en-US" sz="1700" dirty="0" smtClean="0"/>
              <a:t>분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안에 마왕을 찾아 처치하면 게임에서 승리한다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4003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오펜스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조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작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907704" y="1748806"/>
            <a:ext cx="5776451" cy="3120354"/>
            <a:chOff x="1619672" y="983358"/>
            <a:chExt cx="5776451" cy="3120354"/>
          </a:xfrm>
        </p:grpSpPr>
        <p:pic>
          <p:nvPicPr>
            <p:cNvPr id="4100" name="Picture 4" descr="C:\Users\carpk\Downloads\pngegg (10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055277"/>
              <a:ext cx="4073974" cy="2824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carpk\Downloads\pngegg (1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983358"/>
              <a:ext cx="1455971" cy="3120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775291" y="6093296"/>
            <a:ext cx="82036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플레이어는 </a:t>
            </a:r>
            <a:r>
              <a:rPr lang="en-US" altLang="ko-KR" sz="1700" dirty="0" smtClean="0"/>
              <a:t>W,A,S,D</a:t>
            </a:r>
            <a:r>
              <a:rPr lang="ko-KR" altLang="en-US" sz="1700" dirty="0" smtClean="0"/>
              <a:t>로 이동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스페이스로 구르기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마우스 이동으로 플레이어</a:t>
            </a:r>
            <a:endParaRPr lang="en-US" altLang="ko-KR" sz="1700" dirty="0" smtClean="0"/>
          </a:p>
          <a:p>
            <a:r>
              <a:rPr lang="ko-KR" altLang="en-US" sz="1700" dirty="0" smtClean="0"/>
              <a:t>시점 이동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좌클릭으로</a:t>
            </a:r>
            <a:r>
              <a:rPr lang="ko-KR" altLang="en-US" sz="1700" dirty="0" smtClean="0"/>
              <a:t> 공격</a:t>
            </a:r>
            <a:r>
              <a:rPr lang="en-US" altLang="ko-KR" sz="1700" dirty="0" smtClean="0"/>
              <a:t>, </a:t>
            </a:r>
            <a:r>
              <a:rPr lang="ko-KR" altLang="en-US" sz="1700" dirty="0" err="1" smtClean="0"/>
              <a:t>우클릭으로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스킬을</a:t>
            </a:r>
            <a:r>
              <a:rPr lang="ko-KR" altLang="en-US" sz="1700" dirty="0" smtClean="0"/>
              <a:t> 사용한다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0403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디펜스 시점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3153" y="764704"/>
            <a:ext cx="7514407" cy="4569546"/>
            <a:chOff x="953153" y="947686"/>
            <a:chExt cx="7514407" cy="4569546"/>
          </a:xfrm>
        </p:grpSpPr>
        <p:grpSp>
          <p:nvGrpSpPr>
            <p:cNvPr id="2" name="그룹 1"/>
            <p:cNvGrpSpPr/>
            <p:nvPr/>
          </p:nvGrpSpPr>
          <p:grpSpPr>
            <a:xfrm>
              <a:off x="953153" y="947686"/>
              <a:ext cx="7507279" cy="4569546"/>
              <a:chOff x="953153" y="947686"/>
              <a:chExt cx="7507279" cy="4569546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153" y="947686"/>
                <a:ext cx="7507279" cy="4569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3948563"/>
                <a:ext cx="3816424" cy="152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그룹 2"/>
            <p:cNvGrpSpPr/>
            <p:nvPr/>
          </p:nvGrpSpPr>
          <p:grpSpPr>
            <a:xfrm>
              <a:off x="1403648" y="2544540"/>
              <a:ext cx="4481281" cy="2435594"/>
              <a:chOff x="1403648" y="2544540"/>
              <a:chExt cx="4481281" cy="2435594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572000" y="2544540"/>
                <a:ext cx="1312929" cy="10540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41681" y="3707740"/>
                <a:ext cx="1882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>
                    <a:solidFill>
                      <a:schemeClr val="bg1"/>
                    </a:solidFill>
                  </a:rPr>
                  <a:t>오펜스</a:t>
                </a:r>
                <a:r>
                  <a:rPr lang="ko-KR" altLang="en-US" dirty="0" smtClean="0">
                    <a:solidFill>
                      <a:schemeClr val="bg1"/>
                    </a:solidFill>
                  </a:rPr>
                  <a:t> 플레이어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 flipV="1">
                <a:off x="2915816" y="2984321"/>
                <a:ext cx="1946591" cy="889625"/>
              </a:xfrm>
              <a:prstGeom prst="arc">
                <a:avLst>
                  <a:gd name="adj1" fmla="val 16200000"/>
                  <a:gd name="adj2" fmla="val 2142714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403648" y="4781464"/>
                <a:ext cx="3618847" cy="198670"/>
              </a:xfrm>
              <a:prstGeom prst="arc">
                <a:avLst>
                  <a:gd name="adj1" fmla="val 16200000"/>
                  <a:gd name="adj2" fmla="val 2142714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020511" y="4610802"/>
                <a:ext cx="1183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bg1"/>
                    </a:solidFill>
                  </a:rPr>
                  <a:t>디펜스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UI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031969" y="1026351"/>
              <a:ext cx="4435591" cy="1948259"/>
              <a:chOff x="4061353" y="908719"/>
              <a:chExt cx="4435591" cy="1948259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184015" y="908719"/>
                <a:ext cx="1312929" cy="194825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원호 36"/>
              <p:cNvSpPr/>
              <p:nvPr/>
            </p:nvSpPr>
            <p:spPr>
              <a:xfrm>
                <a:off x="5004048" y="1340767"/>
                <a:ext cx="2304256" cy="372537"/>
              </a:xfrm>
              <a:prstGeom prst="arc">
                <a:avLst>
                  <a:gd name="adj1" fmla="val 16200000"/>
                  <a:gd name="adj2" fmla="val 21427140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61353" y="1017601"/>
                <a:ext cx="2113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</a:rPr>
                  <a:t>디펜스 플레이어가</a:t>
                </a:r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bg1"/>
                    </a:solidFill>
                  </a:rPr>
                  <a:t>배치한 기물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681485" y="5445224"/>
            <a:ext cx="8478603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/>
              <a:t>디펜스 플레이어의 시점이다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디펜스 플레이어는 </a:t>
            </a:r>
            <a:r>
              <a:rPr lang="ko-KR" altLang="en-US" sz="1700" dirty="0" err="1" smtClean="0"/>
              <a:t>숄더뷰의</a:t>
            </a:r>
            <a:r>
              <a:rPr lang="ko-KR" altLang="en-US" sz="1700" dirty="0" smtClean="0"/>
              <a:t> 시점으로 시점이 제한적인</a:t>
            </a:r>
            <a:endParaRPr lang="en-US" altLang="ko-KR" sz="1700" dirty="0" smtClean="0"/>
          </a:p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플레이어와는 다르게 </a:t>
            </a:r>
            <a:r>
              <a:rPr lang="ko-KR" altLang="en-US" sz="1700" dirty="0" err="1" smtClean="0"/>
              <a:t>탑뷰의</a:t>
            </a:r>
            <a:r>
              <a:rPr lang="ko-KR" altLang="en-US" sz="1700" dirty="0" smtClean="0"/>
              <a:t> 형태로 모든 </a:t>
            </a:r>
            <a:r>
              <a:rPr lang="ko-KR" altLang="en-US" sz="1700" dirty="0" err="1" smtClean="0"/>
              <a:t>맵을</a:t>
            </a:r>
            <a:r>
              <a:rPr lang="ko-KR" altLang="en-US" sz="1700" dirty="0" smtClean="0"/>
              <a:t> 한눈에 내려 볼 수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또한 기물들을 배치할 수 있는 디펜스 </a:t>
            </a:r>
            <a:r>
              <a:rPr lang="en-US" altLang="ko-KR" sz="1700" dirty="0" smtClean="0"/>
              <a:t>UI</a:t>
            </a:r>
            <a:r>
              <a:rPr lang="ko-KR" altLang="en-US" sz="1700" dirty="0" smtClean="0"/>
              <a:t>를 </a:t>
            </a:r>
            <a:r>
              <a:rPr lang="ko-KR" altLang="en-US" sz="1700" dirty="0" err="1" smtClean="0"/>
              <a:t>갖으며</a:t>
            </a:r>
            <a:r>
              <a:rPr lang="ko-KR" altLang="en-US" sz="1700" dirty="0" smtClean="0"/>
              <a:t> 적재적소에 기물을 배치해 </a:t>
            </a:r>
            <a:endParaRPr lang="en-US" altLang="ko-KR" sz="1700" dirty="0" smtClean="0"/>
          </a:p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플레이어를 방해한다</a:t>
            </a:r>
            <a:r>
              <a:rPr lang="en-US" altLang="ko-KR" sz="1700" dirty="0" smtClean="0"/>
              <a:t>. </a:t>
            </a:r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플레이어를 전투불능 상태로 만들거나</a:t>
            </a:r>
            <a:endParaRPr lang="en-US" altLang="ko-KR" sz="1700" dirty="0" smtClean="0"/>
          </a:p>
          <a:p>
            <a:r>
              <a:rPr lang="ko-KR" altLang="en-US" sz="1700" dirty="0" smtClean="0"/>
              <a:t>제한시간</a:t>
            </a:r>
            <a:r>
              <a:rPr lang="en-US" altLang="ko-KR" sz="1700" dirty="0" smtClean="0"/>
              <a:t>(5</a:t>
            </a:r>
            <a:r>
              <a:rPr lang="ko-KR" altLang="en-US" sz="1700" dirty="0" smtClean="0"/>
              <a:t>분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간 버티면 게임에서 승리한다</a:t>
            </a:r>
            <a:r>
              <a:rPr lang="en-US" altLang="ko-KR" sz="1700" dirty="0" smtClean="0"/>
              <a:t>.</a:t>
            </a:r>
            <a:r>
              <a:rPr lang="ko-KR" altLang="en-US" sz="1700" dirty="0" smtClean="0"/>
              <a:t> 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679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8212" y="138481"/>
            <a:ext cx="3926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– 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세부사항 및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인게임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컨셉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(</a:t>
            </a: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디펜스 조작</a:t>
            </a:r>
            <a:r>
              <a:rPr lang="en-US" altLang="ko-KR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)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34076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831" y="5733256"/>
            <a:ext cx="833433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/>
              <a:t>디펜스 플레이어는 디펜스 </a:t>
            </a:r>
            <a:r>
              <a:rPr lang="en-US" altLang="ko-KR" sz="1700" dirty="0" smtClean="0"/>
              <a:t>UI</a:t>
            </a:r>
            <a:r>
              <a:rPr lang="ko-KR" altLang="en-US" sz="1700" dirty="0" smtClean="0"/>
              <a:t>로 기물배치가 가능하다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시간마다 쌓이는 </a:t>
            </a:r>
            <a:r>
              <a:rPr lang="en-US" altLang="ko-KR" sz="1700" dirty="0" smtClean="0"/>
              <a:t>Cost</a:t>
            </a:r>
            <a:r>
              <a:rPr lang="ko-KR" altLang="en-US" sz="1700" dirty="0" smtClean="0"/>
              <a:t>를 사용</a:t>
            </a:r>
            <a:endParaRPr lang="en-US" altLang="ko-KR" sz="1700" dirty="0" smtClean="0"/>
          </a:p>
          <a:p>
            <a:r>
              <a:rPr lang="ko-KR" altLang="en-US" sz="1700" dirty="0" smtClean="0"/>
              <a:t>하여 기물을 배치하고 </a:t>
            </a:r>
            <a:r>
              <a:rPr lang="ko-KR" altLang="en-US" sz="1700" dirty="0" err="1" smtClean="0"/>
              <a:t>레벨업을</a:t>
            </a:r>
            <a:r>
              <a:rPr lang="ko-KR" altLang="en-US" sz="1700" dirty="0" smtClean="0"/>
              <a:t> 하여 상위 기물을 소환 하거나 </a:t>
            </a:r>
            <a:r>
              <a:rPr lang="ko-KR" altLang="en-US" sz="1700" dirty="0" err="1" smtClean="0"/>
              <a:t>리롤을</a:t>
            </a:r>
            <a:r>
              <a:rPr lang="ko-KR" altLang="en-US" sz="1700" dirty="0" smtClean="0"/>
              <a:t> 사용하여</a:t>
            </a:r>
            <a:endParaRPr lang="en-US" altLang="ko-KR" sz="1700" dirty="0" smtClean="0"/>
          </a:p>
          <a:p>
            <a:r>
              <a:rPr lang="ko-KR" altLang="en-US" sz="1700" dirty="0" smtClean="0"/>
              <a:t>원하는 기물을 찾아 </a:t>
            </a:r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플레이어를 압박한다 </a:t>
            </a:r>
            <a:endParaRPr lang="ko-KR" altLang="en-US" sz="17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2" y="1161277"/>
            <a:ext cx="7559126" cy="387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6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1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배치 기물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1818227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37" y="2161730"/>
            <a:ext cx="7410683" cy="251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26337" y="5517232"/>
            <a:ext cx="608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현재 기획 중 인 디펜스 플레이어의 배치 기물이다</a:t>
            </a:r>
            <a:r>
              <a:rPr lang="en-US" altLang="ko-KR" sz="2000" dirty="0" smtClean="0"/>
              <a:t>, </a:t>
            </a:r>
          </a:p>
          <a:p>
            <a:r>
              <a:rPr lang="ko-KR" altLang="en-US" sz="2000" dirty="0" smtClean="0"/>
              <a:t>추후 추가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삭제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변경의 여지가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6"/>
          <p:cNvSpPr txBox="1"/>
          <p:nvPr/>
        </p:nvSpPr>
        <p:spPr>
          <a:xfrm>
            <a:off x="107504" y="908720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01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캐릭터</a:t>
            </a:r>
            <a:endParaRPr lang="ko-KR" altLang="en-US" sz="14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-9283" y="2304288"/>
            <a:ext cx="834325" cy="424645"/>
            <a:chOff x="-9283" y="886789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88678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21686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107504" y="2780928"/>
            <a:ext cx="450395" cy="33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</a:p>
        </p:txBody>
      </p:sp>
      <p:sp>
        <p:nvSpPr>
          <p:cNvPr id="34" name="TextBox 27"/>
          <p:cNvSpPr txBox="1"/>
          <p:nvPr/>
        </p:nvSpPr>
        <p:spPr>
          <a:xfrm>
            <a:off x="107504" y="3259723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</a:p>
        </p:txBody>
      </p:sp>
      <p:sp>
        <p:nvSpPr>
          <p:cNvPr id="35" name="TextBox 28"/>
          <p:cNvSpPr txBox="1"/>
          <p:nvPr/>
        </p:nvSpPr>
        <p:spPr>
          <a:xfrm>
            <a:off x="107504" y="373851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107504" y="4221088"/>
            <a:ext cx="450395" cy="33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08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107504" y="469988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09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71600" y="1470701"/>
            <a:ext cx="7810250" cy="3254443"/>
            <a:chOff x="692540" y="1783994"/>
            <a:chExt cx="7810250" cy="3254443"/>
          </a:xfrm>
        </p:grpSpPr>
        <p:pic>
          <p:nvPicPr>
            <p:cNvPr id="7170" name="Picture 2" descr="C:\Users\carpk\Downloads\pngegg (12)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540" y="2064856"/>
              <a:ext cx="3964775" cy="297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carpk\Downloads\pngegg (13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438" y="1783994"/>
              <a:ext cx="3162352" cy="316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/>
          <p:cNvSpPr txBox="1"/>
          <p:nvPr/>
        </p:nvSpPr>
        <p:spPr>
          <a:xfrm>
            <a:off x="2169157" y="4684494"/>
            <a:ext cx="15696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smtClean="0"/>
              <a:t>원거리 캐릭터</a:t>
            </a:r>
            <a:endParaRPr lang="ko-KR" altLang="en-US" sz="1700" dirty="0"/>
          </a:p>
        </p:txBody>
      </p:sp>
      <p:sp>
        <p:nvSpPr>
          <p:cNvPr id="31" name="TextBox 30"/>
          <p:cNvSpPr txBox="1"/>
          <p:nvPr/>
        </p:nvSpPr>
        <p:spPr>
          <a:xfrm>
            <a:off x="6156176" y="4684494"/>
            <a:ext cx="15696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 smtClean="0"/>
              <a:t>근거리 캐릭터</a:t>
            </a:r>
            <a:endParaRPr lang="ko-KR" altLang="en-US" sz="17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5301208"/>
            <a:ext cx="85216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 smtClean="0"/>
              <a:t>오펜스</a:t>
            </a:r>
            <a:r>
              <a:rPr lang="ko-KR" altLang="en-US" sz="1700" dirty="0" smtClean="0"/>
              <a:t> 플레이어는 </a:t>
            </a:r>
            <a:r>
              <a:rPr lang="ko-KR" altLang="en-US" sz="1700" dirty="0" err="1" smtClean="0"/>
              <a:t>두가지</a:t>
            </a:r>
            <a:r>
              <a:rPr lang="ko-KR" altLang="en-US" sz="1700" dirty="0" smtClean="0"/>
              <a:t> 캐릭터 중 하나를 선택하여 플레이 할 수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난이도가 상대적으로 높은 원거리 캐릭터는 총을 사용하며 속도가 상대적으로 빠르고</a:t>
            </a:r>
            <a:endParaRPr lang="en-US" altLang="ko-KR" sz="1700" dirty="0" smtClean="0"/>
          </a:p>
          <a:p>
            <a:r>
              <a:rPr lang="ko-KR" altLang="en-US" sz="1700" dirty="0" err="1" smtClean="0"/>
              <a:t>스타일리시한</a:t>
            </a:r>
            <a:r>
              <a:rPr lang="ko-KR" altLang="en-US" sz="1700" dirty="0" smtClean="0"/>
              <a:t> 플레이가 가능하지만 체력이 낮아 높은 숙련도를 요구한다</a:t>
            </a:r>
            <a:endParaRPr lang="en-US" altLang="ko-KR" sz="1700" dirty="0" smtClean="0"/>
          </a:p>
          <a:p>
            <a:r>
              <a:rPr lang="ko-KR" altLang="en-US" sz="1700" dirty="0" smtClean="0"/>
              <a:t>난이도가 상대적으로 낮은 근거리 캐릭터는 대검을 사용하며 상대적으로 높은 체력으로 안정적인 플레이가 가능하여 낮은 플레이 숙련도를 요구한다</a:t>
            </a:r>
            <a:endParaRPr lang="en-US" altLang="ko-KR" sz="17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414</Words>
  <Application>Microsoft Office PowerPoint</Application>
  <PresentationFormat>화면 슬라이드 쇼(4:3)</PresentationFormat>
  <Paragraphs>140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Yoon 윤고딕 520_TT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최준영최준영</cp:lastModifiedBy>
  <cp:revision>103</cp:revision>
  <dcterms:created xsi:type="dcterms:W3CDTF">2013-09-05T09:43:46Z</dcterms:created>
  <dcterms:modified xsi:type="dcterms:W3CDTF">2020-12-02T14:58:10Z</dcterms:modified>
  <cp:version>1000.0000.01</cp:version>
</cp:coreProperties>
</file>