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27" autoAdjust="0"/>
    <p:restoredTop sz="98113" autoAdjust="0"/>
  </p:normalViewPr>
  <p:slideViewPr>
    <p:cSldViewPr>
      <p:cViewPr varScale="1">
        <p:scale>
          <a:sx n="100" d="100"/>
          <a:sy n="100" d="100"/>
        </p:scale>
        <p:origin x="-540" y="-10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cm3.net/archives/20167" TargetMode="External" /><Relationship Id="rId3" Type="http://schemas.openxmlformats.org/officeDocument/2006/relationships/hyperlink" Target="https://icons8.kr/icon/5336/%EA%B2%80" TargetMode="External"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나한테 왜 이래</a:t>
            </a:r>
            <a:r>
              <a:rPr lang="en-US" altLang="ko-KR" sz="45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?</a:t>
            </a:r>
            <a:endParaRPr lang="en-US" altLang="ko-KR" sz="45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en-US" altLang="ko-KR" sz="21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2020</a:t>
            </a:r>
            <a:r>
              <a:rPr lang="ko-KR" altLang="en-US" sz="21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년도 졸업작품 기획발표</a:t>
            </a:r>
            <a:endParaRPr lang="ko-KR" altLang="en-US" sz="21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300191" y="5156338"/>
            <a:ext cx="2736305" cy="158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지도교수 이형구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endParaRPr lang="ko-KR" altLang="en-US" sz="1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2017184046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최준영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2017184043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진석진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2015180056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임장빈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타 게임과의 비교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113741" y="908720"/>
            <a:ext cx="3545176" cy="3676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b="1"/>
              <a:t>실시간 멀티 </a:t>
            </a:r>
            <a:r>
              <a:rPr lang="en-US" altLang="ko-KR" b="1"/>
              <a:t>PVP</a:t>
            </a:r>
            <a:r>
              <a:rPr lang="ko-KR" altLang="en-US" b="1"/>
              <a:t> 와 두가지 재미</a:t>
            </a:r>
            <a:endParaRPr lang="ko-KR" altLang="en-US" b="1"/>
          </a:p>
        </p:txBody>
      </p:sp>
      <p:sp>
        <p:nvSpPr>
          <p:cNvPr id="50" name=""/>
          <p:cNvSpPr txBox="1"/>
          <p:nvPr/>
        </p:nvSpPr>
        <p:spPr>
          <a:xfrm>
            <a:off x="-329970" y="7029395"/>
            <a:ext cx="4412385" cy="11792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en-US">
                <a:hlinkClick r:id="rId2"/>
              </a:rPr>
              <a:t>https://ccm3.net/archives/20167</a:t>
            </a:r>
            <a:endParaRPr lang="en-US" altLang="en-US"/>
          </a:p>
          <a:p>
            <a:pPr>
              <a:defRPr/>
            </a:pPr>
            <a:r>
              <a:rPr lang="en-US" altLang="en-US">
                <a:hlinkClick r:id="rId3"/>
              </a:rPr>
              <a:t>https://icons8.kr/icon/5336/%EA%B2%80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1573" y="1345709"/>
            <a:ext cx="1656184" cy="165618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66069" y="1273701"/>
            <a:ext cx="1728192" cy="1728192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1533826" y="3073901"/>
            <a:ext cx="2462110" cy="22867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1)</a:t>
            </a:r>
            <a:r>
              <a:rPr lang="ko-KR" altLang="en-US" sz="1600"/>
              <a:t> 기물을 배치하고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방어하는 디펜스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2)</a:t>
            </a:r>
            <a:r>
              <a:rPr lang="ko-KR" altLang="en-US" sz="1600"/>
              <a:t> 레벨에 따른 랜덤으로 등장하는 기물을 활용한 전략시스템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3)</a:t>
            </a:r>
            <a:r>
              <a:rPr lang="ko-KR" altLang="en-US" sz="1600"/>
              <a:t> 디펜스의 최적화된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시야와 인터페이스</a:t>
            </a:r>
            <a:endParaRPr lang="ko-KR" altLang="en-US" sz="1600"/>
          </a:p>
        </p:txBody>
      </p:sp>
      <p:sp>
        <p:nvSpPr>
          <p:cNvPr id="57" name=""/>
          <p:cNvSpPr txBox="1"/>
          <p:nvPr/>
        </p:nvSpPr>
        <p:spPr>
          <a:xfrm>
            <a:off x="5345989" y="3073816"/>
            <a:ext cx="3258459" cy="1791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1)</a:t>
            </a:r>
            <a:r>
              <a:rPr lang="ko-KR" altLang="en-US" sz="1600"/>
              <a:t> 하나의 캐릭터를 컨트롤을 하며 목표지점까지 가야하는 오펜스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en-US" altLang="ko-KR" sz="1600"/>
              <a:t>2)</a:t>
            </a:r>
            <a:r>
              <a:rPr lang="ko-KR" altLang="en-US" sz="1600"/>
              <a:t> 액션게임에 최적화된 시야와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인터페이스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736304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개발일정 및 구성원 역할 분담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755576" y="692696"/>
          <a:ext cx="8304667" cy="3960440"/>
        </p:xfrm>
        <a:graphic>
          <a:graphicData uri="http://schemas.openxmlformats.org/drawingml/2006/table">
            <a:tbl>
              <a:tblPr firstRow="1" bandRow="1"/>
              <a:tblGrid>
                <a:gridCol w="1656184"/>
                <a:gridCol w="432047"/>
                <a:gridCol w="432048"/>
                <a:gridCol w="116840"/>
                <a:gridCol w="487519"/>
                <a:gridCol w="331744"/>
                <a:gridCol w="864096"/>
                <a:gridCol w="453906"/>
                <a:gridCol w="410190"/>
                <a:gridCol w="116840"/>
                <a:gridCol w="479893"/>
                <a:gridCol w="123346"/>
                <a:gridCol w="360040"/>
                <a:gridCol w="479185"/>
                <a:gridCol w="816959"/>
                <a:gridCol w="743828"/>
              </a:tblGrid>
              <a:tr h="5168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항 목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7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8</a:t>
                      </a:r>
                      <a:r>
                        <a:rPr xmlns:mc="http://schemas.openxmlformats.org/markup-compatibility/2006" xmlns:hp="http://schemas.haansoft.com/office/presentation/8.0" lang="EN-US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월</a:t>
                      </a:r>
                      <a:endParaRPr xmlns:mc="http://schemas.openxmlformats.org/markup-compatibility/2006" xmlns:hp="http://schemas.haansoft.com/office/presentation/8.0" lang="EN-US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168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리소스 제작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3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8672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서버 구현 및 테스트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2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867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86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9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클라이언트 프레임워크 제작</a:t>
                      </a:r>
                      <a:endParaRPr xmlns:mc="http://schemas.openxmlformats.org/markup-compatibility/2006" xmlns:hp="http://schemas.haansoft.com/office/presentation/8.0" lang="ko-KR" altLang="en-US" sz="9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168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게임 세부 구현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2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168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서버 세부 구현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168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버그 수정 및 최적화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Google Shape;223;p27"/>
          <p:cNvGraphicFramePr/>
          <p:nvPr/>
        </p:nvGraphicFramePr>
        <p:xfrm>
          <a:off x="7789950" y="5631296"/>
          <a:ext cx="1354050" cy="1226704"/>
        </p:xfrm>
        <a:graphic>
          <a:graphicData uri="http://schemas.openxmlformats.org/drawingml/2006/table">
            <a:tbl>
              <a:tblPr>
                <a:noFill/>
                <a:tableStyleId>{A0F08258-8E77-4C59-9163-77ACC5E51C07}</a:tableStyleId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/>
                        <a:t>최준영</a:t>
                      </a:r>
                      <a:endParaRPr lang="ko-KR" altLang="en-US" sz="800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/>
                        <a:t>진석진</a:t>
                      </a:r>
                      <a:endParaRPr lang="ko-KR" altLang="en-US" sz="800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/>
                        <a:t>임장빈</a:t>
                      </a:r>
                      <a:endParaRPr lang="ko-KR" altLang="en-US" sz="800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연구목적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게임소개 및 특징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개발환경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개인별 준비 현황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기술적 요소 및 중점 연구분야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타 게임과의 비교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개발일정 및 구성원 역할 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620776"/>
            <a:ext cx="2736304" cy="51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연구목적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309990"/>
            <a:ext cx="6264696" cy="133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* </a:t>
            </a: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유니티를 활용하여 게임 제작 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-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/>
              </a:rPr>
              <a:t>플레이어간 실시간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/>
              </a:rPr>
              <a:t>PVP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/>
              </a:rPr>
              <a:t>등 멀티환경 구현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/>
            </a:endParaRPr>
          </a:p>
          <a:p>
            <a:pPr>
              <a:defRPr/>
            </a:pPr>
            <a:r>
              <a:rPr lang="en-US" altLang="ko-KR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* </a:t>
            </a: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그래픽 기술 구현 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-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모델링과 애니메이션에 대한 이해 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- zbrush, 3D max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에 대한 이해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601524"/>
            <a:ext cx="3096344" cy="51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게임소개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장르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)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8224" y="1204595"/>
            <a:ext cx="7852247" cy="546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디펜스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용사의 공격을 막아라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          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오펜스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마왕성 침략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                     </a:t>
            </a:r>
            <a:endParaRPr lang="en-US" altLang="ko-KR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마왕 플레이어                              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용사 플레이어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PVP(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플레이어들의 전투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                  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전략 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막으려는 자와 침략하는 자            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다양한 기물과 스킬의 공방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                                                  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6057" y="1819563"/>
            <a:ext cx="1371527" cy="14164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91680" y="4567725"/>
            <a:ext cx="880975" cy="1021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20072" y="1862002"/>
            <a:ext cx="1661291" cy="15200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4347" y="4596548"/>
            <a:ext cx="2373115" cy="1439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601524"/>
            <a:ext cx="3229570" cy="51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8224" y="1130215"/>
            <a:ext cx="2754565" cy="29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플랫폼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: pc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72819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게임소개 및 특징</a:t>
            </a:r>
            <a:endParaRPr lang="ko-KR" altLang="en-US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Group 41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224" y="1437992"/>
            <a:ext cx="7920880" cy="350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시점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: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플레이어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1(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용사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시점                                      플레이어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마왕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시점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       &lt;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그림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1&gt;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건즈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’                                        &lt;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그림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2&gt;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하데스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’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특징은 다른게임과 다르게 두 플레이어가 서로 다른 시점으로 게임을 플레이한다는 점입니다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3608" y="1916832"/>
            <a:ext cx="3673199" cy="20468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04048" y="1916832"/>
            <a:ext cx="3709458" cy="202970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620688"/>
            <a:ext cx="2736304" cy="5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게임방법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224" y="1186879"/>
            <a:ext cx="8068272" cy="118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 컨셉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멀티 플레이 방식의 전략 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pvp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액션게임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용사 플레이어는 배치된 적들과의 전투 및 방해 요소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- 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마왕 플레이어는 가지고 있는 기물과 유닛으로 승리하는 전략게임</a:t>
            </a:r>
            <a:endParaRPr lang="en-US" altLang="ko-KR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2469" y="1248435"/>
            <a:ext cx="7641979" cy="477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/>
            </a:pP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 rot="0"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601524"/>
            <a:ext cx="3229570" cy="51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개발환경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91680" y="1285393"/>
            <a:ext cx="1944803" cy="15410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06554" y="1323357"/>
            <a:ext cx="2959138" cy="12409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8778" y="3502104"/>
            <a:ext cx="1787258" cy="16734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99992" y="3397819"/>
            <a:ext cx="3783055" cy="1971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512167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개인별 준비 현황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graphicFrame>
        <p:nvGraphicFramePr>
          <p:cNvPr id="52" name="Google Shape;205;p25"/>
          <p:cNvGraphicFramePr/>
          <p:nvPr/>
        </p:nvGraphicFramePr>
        <p:xfrm>
          <a:off x="943996" y="1340768"/>
          <a:ext cx="7948484" cy="3898697"/>
        </p:xfrm>
        <a:graphic>
          <a:graphicData uri="http://schemas.openxmlformats.org/drawingml/2006/table">
            <a:tbl>
              <a:tblPr>
                <a:noFill/>
                <a:tableStyleId>{A0F08258-8E77-4C59-9163-77ACC5E51C07}</a:tableStyleId>
              </a:tblPr>
              <a:tblGrid>
                <a:gridCol w="2649494"/>
                <a:gridCol w="2649494"/>
                <a:gridCol w="2649494"/>
              </a:tblGrid>
              <a:tr h="650817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최준영</a:t>
                      </a:r>
                      <a:endParaRPr lang="ko-KR" altLang="en-US" sz="2400" b="1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  <a:tr h="3247879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 C, C++프로그래밍 수강</a:t>
                      </a:r>
                      <a:endParaRPr lang="ko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- </a:t>
                      </a:r>
                      <a:endParaRPr lang="ko-KR" altLang="en-US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940742" y="486060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최적화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259228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기술적 요소 및 중점 연구분야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7" name="직사각형 6"/>
          <p:cNvSpPr/>
          <p:nvPr/>
        </p:nvSpPr>
        <p:spPr>
          <a:xfrm>
            <a:off x="1619672" y="126015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8" name="직사각형 6"/>
          <p:cNvSpPr/>
          <p:nvPr/>
        </p:nvSpPr>
        <p:spPr>
          <a:xfrm>
            <a:off x="5940742" y="126015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카메라</a:t>
            </a:r>
            <a:endParaRPr lang="ko-KR" altLang="en-US"/>
          </a:p>
        </p:txBody>
      </p:sp>
      <p:sp>
        <p:nvSpPr>
          <p:cNvPr id="49" name="직사각형 6"/>
          <p:cNvSpPr/>
          <p:nvPr/>
        </p:nvSpPr>
        <p:spPr>
          <a:xfrm>
            <a:off x="1620202" y="486060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상호작용</a:t>
            </a:r>
            <a:endParaRPr lang="ko-KR" altLang="en-US"/>
          </a:p>
        </p:txBody>
      </p:sp>
      <p:sp>
        <p:nvSpPr>
          <p:cNvPr id="50" name="직사각형 6"/>
          <p:cNvSpPr/>
          <p:nvPr/>
        </p:nvSpPr>
        <p:spPr>
          <a:xfrm>
            <a:off x="1620202" y="3060382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서버</a:t>
            </a:r>
            <a:r>
              <a:rPr lang="en-US" altLang="ko-KR"/>
              <a:t>(</a:t>
            </a:r>
            <a:r>
              <a:rPr lang="ko-KR" altLang="en-US"/>
              <a:t>멀티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1" name="직사각형 6"/>
          <p:cNvSpPr/>
          <p:nvPr/>
        </p:nvSpPr>
        <p:spPr>
          <a:xfrm>
            <a:off x="5940742" y="3060382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랜덤 맵</a:t>
            </a: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1619670" y="1800225"/>
            <a:ext cx="2996145" cy="5440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ㆍ진영에 따라 서로 다른</a:t>
            </a:r>
            <a:r>
              <a:rPr lang="en-US" altLang="ko-KR" sz="1500"/>
              <a:t> </a:t>
            </a:r>
            <a:r>
              <a:rPr lang="ko-KR" altLang="en-US" sz="1500"/>
              <a:t>모습의 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UI</a:t>
            </a:r>
            <a:r>
              <a:rPr lang="ko-KR" altLang="en-US" sz="1500"/>
              <a:t>와 기능들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endParaRPr lang="ko-KR" altLang="en-US" sz="1500"/>
          </a:p>
        </p:txBody>
      </p:sp>
      <p:sp>
        <p:nvSpPr>
          <p:cNvPr id="53" name=""/>
          <p:cNvSpPr txBox="1"/>
          <p:nvPr/>
        </p:nvSpPr>
        <p:spPr>
          <a:xfrm>
            <a:off x="6012160" y="3600450"/>
            <a:ext cx="299614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ㆍ매 게임마다 다른 거대한 미로 맵 생성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54" name=""/>
          <p:cNvSpPr txBox="1"/>
          <p:nvPr/>
        </p:nvSpPr>
        <p:spPr>
          <a:xfrm>
            <a:off x="6012751" y="5400675"/>
            <a:ext cx="2996147" cy="31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ㆍ불필요한 연산을 최소화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55" name=""/>
          <p:cNvSpPr txBox="1"/>
          <p:nvPr/>
        </p:nvSpPr>
        <p:spPr>
          <a:xfrm>
            <a:off x="1620202" y="3600450"/>
            <a:ext cx="323983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ㆍ실시간 </a:t>
            </a:r>
            <a:r>
              <a:rPr lang="en-US" altLang="ko-KR" sz="1500"/>
              <a:t>PVP</a:t>
            </a:r>
            <a:r>
              <a:rPr lang="ko-KR" altLang="en-US" sz="1500"/>
              <a:t>를 위하여 엔진에서 제공하는 서버 이용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56" name=""/>
          <p:cNvSpPr txBox="1"/>
          <p:nvPr/>
        </p:nvSpPr>
        <p:spPr>
          <a:xfrm>
            <a:off x="1620202" y="5400675"/>
            <a:ext cx="3239830" cy="31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ㆍ기물의 종류에 따른 장치 구현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57" name=""/>
          <p:cNvSpPr txBox="1"/>
          <p:nvPr/>
        </p:nvSpPr>
        <p:spPr>
          <a:xfrm>
            <a:off x="6012751" y="1800225"/>
            <a:ext cx="2584514" cy="769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/>
              <a:t>ㆍ오펜스에선 숄더 뷰</a:t>
            </a:r>
            <a:r>
              <a:rPr lang="en-US" altLang="ko-KR" sz="1500"/>
              <a:t>,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디펜스에서 탑 뷰 동시 구현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975</ep:Words>
  <ep:PresentationFormat>화면 슬라이드 쇼(4:3)</ep:PresentationFormat>
  <ep:Paragraphs>423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82105</cp:lastModifiedBy>
  <dcterms:modified xsi:type="dcterms:W3CDTF">2020-12-02T15:01:24.997</dcterms:modified>
  <cp:revision>133</cp:revision>
  <dc:title>PowerPoint 프레젠테이션</dc:title>
  <cp:version>1000.0000.01</cp:version>
</cp:coreProperties>
</file>