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80" r:id="rId5"/>
    <p:sldId id="287" r:id="rId6"/>
    <p:sldId id="281" r:id="rId7"/>
    <p:sldId id="289" r:id="rId8"/>
    <p:sldId id="282" r:id="rId9"/>
    <p:sldId id="288" r:id="rId10"/>
    <p:sldId id="283" r:id="rId11"/>
    <p:sldId id="284" r:id="rId12"/>
    <p:sldId id="285" r:id="rId13"/>
    <p:sldId id="286" r:id="rId14"/>
    <p:sldId id="29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27" autoAdjust="0"/>
  </p:normalViewPr>
  <p:slideViewPr>
    <p:cSldViewPr>
      <p:cViewPr>
        <p:scale>
          <a:sx n="66" d="100"/>
          <a:sy n="66" d="100"/>
        </p:scale>
        <p:origin x="-7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1024A-978A-4576-B1BE-7C6061C4B784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7EEBE-5D4F-4509-8A0E-F254C8B1C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 목차로는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7EEBE-5D4F-4509-8A0E-F254C8B1C5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7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</a:t>
            </a:r>
            <a:r>
              <a:rPr lang="ko-KR" altLang="en-US" dirty="0" err="1" smtClean="0"/>
              <a:t>소울게임즈에서</a:t>
            </a:r>
            <a:r>
              <a:rPr lang="ko-KR" altLang="en-US" dirty="0" smtClean="0"/>
              <a:t> 현장실습을 </a:t>
            </a:r>
            <a:r>
              <a:rPr lang="ko-KR" altLang="en-US" dirty="0" err="1" smtClean="0"/>
              <a:t>진행중에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사진은 </a:t>
            </a:r>
            <a:r>
              <a:rPr lang="ko-KR" altLang="en-US" dirty="0" err="1" smtClean="0"/>
              <a:t>소울게임즈의</a:t>
            </a:r>
            <a:r>
              <a:rPr lang="ko-KR" altLang="en-US" dirty="0" smtClean="0"/>
              <a:t> 로고이며 오른쪽에는 연혁 및 실적입니다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7EEBE-5D4F-4509-8A0E-F254C8B1C5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9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대표게임으로는 인기 게임 오디션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활용한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퍼즐 오디션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현재 </a:t>
            </a:r>
            <a:r>
              <a:rPr lang="ko-KR" altLang="en-US" dirty="0" err="1" smtClean="0"/>
              <a:t>오픈베타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테스트를진행중인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루나모바일이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7EEBE-5D4F-4509-8A0E-F254C8B1C5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7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QA</a:t>
            </a:r>
            <a:r>
              <a:rPr lang="ko-KR" altLang="en-US" dirty="0" smtClean="0"/>
              <a:t>업무를 </a:t>
            </a:r>
            <a:r>
              <a:rPr lang="ko-KR" altLang="en-US" dirty="0" err="1" smtClean="0"/>
              <a:t>진행중이며</a:t>
            </a:r>
            <a:r>
              <a:rPr lang="ko-KR" altLang="en-US" dirty="0" smtClean="0"/>
              <a:t> 작업은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스프레드 시트를 활용하여 버그를 기록과 </a:t>
            </a:r>
            <a:r>
              <a:rPr lang="ko-KR" altLang="en-US" dirty="0" err="1" smtClean="0"/>
              <a:t>보고중에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7EEBE-5D4F-4509-8A0E-F254C8B1C5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0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스프레드 시트에 적은 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7EEBE-5D4F-4509-8A0E-F254C8B1C5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1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업무일지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현장실습생과의 업무일지</a:t>
            </a:r>
            <a:r>
              <a:rPr lang="ko-KR" altLang="en-US" baseline="0" dirty="0" smtClean="0"/>
              <a:t> 양식을 통일해서 </a:t>
            </a:r>
            <a:r>
              <a:rPr lang="ko-KR" altLang="en-US" baseline="0" dirty="0" err="1" smtClean="0"/>
              <a:t>사용중이며</a:t>
            </a:r>
            <a:r>
              <a:rPr lang="ko-KR" altLang="en-US" baseline="0" dirty="0" smtClean="0"/>
              <a:t> 매일 </a:t>
            </a:r>
            <a:r>
              <a:rPr lang="ko-KR" altLang="en-US" baseline="0" dirty="0" err="1" smtClean="0"/>
              <a:t>작성중에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7EEBE-5D4F-4509-8A0E-F254C8B1C5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7EEBE-5D4F-4509-8A0E-F254C8B1C5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6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7EEBE-5D4F-4509-8A0E-F254C8B1C5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9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3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0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9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3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4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7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7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5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6E97-66FA-498E-BBF5-607A55246D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844824"/>
            <a:ext cx="9144000" cy="1470025"/>
          </a:xfrm>
        </p:spPr>
        <p:txBody>
          <a:bodyPr>
            <a:normAutofit/>
          </a:bodyPr>
          <a:lstStyle/>
          <a:p>
            <a:r>
              <a:rPr lang="ko-KR" altLang="en-US" sz="8000" spc="-300" dirty="0" smtClean="0">
                <a:solidFill>
                  <a:schemeClr val="bg1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현장실습 중간발표</a:t>
            </a:r>
            <a:endParaRPr lang="ko-KR" altLang="en-US" sz="8000" spc="-300" dirty="0">
              <a:solidFill>
                <a:schemeClr val="bg1"/>
              </a:solidFill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56176" y="5949280"/>
            <a:ext cx="2840360" cy="864096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2017184046</a:t>
            </a:r>
          </a:p>
          <a:p>
            <a:pPr algn="r"/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최준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영</a:t>
            </a:r>
          </a:p>
        </p:txBody>
      </p:sp>
    </p:spTree>
    <p:extLst>
      <p:ext uri="{BB962C8B-B14F-4D97-AF65-F5344CB8AC3E}">
        <p14:creationId xmlns:p14="http://schemas.microsoft.com/office/powerpoint/2010/main" val="37161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성과 및 소견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449665" cy="1222875"/>
            <a:chOff x="810555" y="2331190"/>
            <a:chExt cx="1449665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성과 및 소견</a:t>
              </a:r>
              <a:endPara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81564" y="2132856"/>
            <a:ext cx="72634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현장실습 업무가 개발이 아닌 </a:t>
            </a:r>
            <a:r>
              <a:rPr lang="en-US" altLang="ko-KR" dirty="0" smtClean="0">
                <a:solidFill>
                  <a:schemeClr val="bg1"/>
                </a:solidFill>
              </a:rPr>
              <a:t>QA</a:t>
            </a:r>
            <a:r>
              <a:rPr lang="ko-KR" altLang="en-US" dirty="0" err="1" smtClean="0">
                <a:solidFill>
                  <a:schemeClr val="bg1"/>
                </a:solidFill>
              </a:rPr>
              <a:t>업무인것이</a:t>
            </a:r>
            <a:r>
              <a:rPr lang="ko-KR" altLang="en-US" dirty="0" smtClean="0">
                <a:solidFill>
                  <a:schemeClr val="bg1"/>
                </a:solidFill>
              </a:rPr>
              <a:t> 아쉬웠지만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게임회사에서의 업무진행 방식과 회사 </a:t>
            </a:r>
            <a:r>
              <a:rPr lang="ko-KR" altLang="en-US" sz="2100" dirty="0" smtClean="0">
                <a:solidFill>
                  <a:schemeClr val="bg1"/>
                </a:solidFill>
              </a:rPr>
              <a:t>분위기를</a:t>
            </a:r>
            <a:r>
              <a:rPr lang="ko-KR" altLang="en-US" dirty="0" smtClean="0">
                <a:solidFill>
                  <a:schemeClr val="bg1"/>
                </a:solidFill>
              </a:rPr>
              <a:t> 파악하는 등 실습을 진행하며 취업 전 미리 연습이 되어 만족스러웠습니다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무엇보다 실무자들과 소통하며 업무를 진행하고 게임에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내 의견이 게임에 </a:t>
            </a:r>
            <a:r>
              <a:rPr lang="ko-KR" altLang="en-US" dirty="0" err="1" smtClean="0">
                <a:solidFill>
                  <a:schemeClr val="bg1"/>
                </a:solidFill>
              </a:rPr>
              <a:t>반영되는점이</a:t>
            </a:r>
            <a:r>
              <a:rPr lang="ko-KR" altLang="en-US" dirty="0" smtClean="0">
                <a:solidFill>
                  <a:schemeClr val="bg1"/>
                </a:solidFill>
              </a:rPr>
              <a:t> 큰 성취와 만족이 되었습니다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7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향후 학습 전략 및 계획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175552" cy="1222875"/>
            <a:chOff x="810555" y="2331190"/>
            <a:chExt cx="1175552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계획</a:t>
              </a:r>
              <a:endPara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81564" y="2132856"/>
            <a:ext cx="7263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앞으로 남은 </a:t>
            </a:r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</a:rPr>
              <a:t>주간의 현장실습 기간을 취업 전 연습의 기회로 삼아 게임회사의 업무에 대한 이해를 높이며 취업 전 현장실습간 </a:t>
            </a:r>
            <a:r>
              <a:rPr lang="ko-KR" altLang="en-US" dirty="0">
                <a:solidFill>
                  <a:schemeClr val="bg1"/>
                </a:solidFill>
              </a:rPr>
              <a:t>배우고 연습했던 것을 기억해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취업 후 내가 </a:t>
            </a:r>
            <a:r>
              <a:rPr lang="ko-KR" altLang="en-US" dirty="0" smtClean="0">
                <a:solidFill>
                  <a:schemeClr val="bg1"/>
                </a:solidFill>
              </a:rPr>
              <a:t>맡은 업무에 있어 빠른 이해와 업무 파악으로 회사에서 원하는 인재가 되어 스스로의 가치를 높이기에 </a:t>
            </a:r>
            <a:r>
              <a:rPr lang="ko-KR" altLang="en-US" dirty="0" err="1" smtClean="0">
                <a:solidFill>
                  <a:schemeClr val="bg1"/>
                </a:solidFill>
              </a:rPr>
              <a:t>노력할것입니다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7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감사합니다</a:t>
            </a:r>
            <a:r>
              <a:rPr lang="en-US" altLang="ko-KR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1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/>
        </p:nvSpPr>
        <p:spPr>
          <a:xfrm>
            <a:off x="107504" y="188640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7504" y="568591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90196"/>
              </p:ext>
            </p:extLst>
          </p:nvPr>
        </p:nvGraphicFramePr>
        <p:xfrm>
          <a:off x="251520" y="2852936"/>
          <a:ext cx="8640959" cy="10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29"/>
                <a:gridCol w="2064229"/>
                <a:gridCol w="2064229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1. </a:t>
                      </a:r>
                      <a:r>
                        <a:rPr lang="ko-KR" altLang="en-US" sz="1500" dirty="0" smtClean="0"/>
                        <a:t>실습기업 소개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2. </a:t>
                      </a:r>
                      <a:r>
                        <a:rPr lang="ko-KR" altLang="en-US" sz="1500" dirty="0" smtClean="0"/>
                        <a:t>업무내용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3. </a:t>
                      </a:r>
                      <a:r>
                        <a:rPr lang="ko-KR" altLang="en-US" sz="1500" dirty="0" smtClean="0"/>
                        <a:t>성과 및 소견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4. </a:t>
                      </a:r>
                      <a:r>
                        <a:rPr lang="ko-KR" altLang="en-US" sz="1500" dirty="0" smtClean="0"/>
                        <a:t>향후 학습전략 및 계획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300" dirty="0" err="1" smtClean="0">
                          <a:solidFill>
                            <a:schemeClr val="bg1"/>
                          </a:solidFill>
                        </a:rPr>
                        <a:t>소울게임즈</a:t>
                      </a:r>
                      <a:endParaRPr lang="en-US" altLang="ko-KR" sz="1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대표 게임</a:t>
                      </a:r>
                      <a:endParaRPr lang="en-US" altLang="ko-KR" sz="1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300" baseline="0" smtClean="0">
                          <a:solidFill>
                            <a:schemeClr val="bg1"/>
                          </a:solidFill>
                        </a:rPr>
                        <a:t>QA </a:t>
                      </a:r>
                      <a:r>
                        <a:rPr lang="ko-KR" altLang="en-US" sz="1300" baseline="0" smtClean="0">
                          <a:solidFill>
                            <a:schemeClr val="bg1"/>
                          </a:solidFill>
                        </a:rPr>
                        <a:t>업무</a:t>
                      </a:r>
                      <a:endParaRPr lang="en-US" altLang="ko-KR" sz="1300" baseline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300" baseline="0" smtClean="0">
                          <a:solidFill>
                            <a:schemeClr val="bg1"/>
                          </a:solidFill>
                        </a:rPr>
                        <a:t>업무일지 작성</a:t>
                      </a:r>
                      <a:endParaRPr lang="en-US" altLang="ko-KR" sz="1300" baseline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300" baseline="0" smtClean="0">
                          <a:solidFill>
                            <a:schemeClr val="bg1"/>
                          </a:solidFill>
                        </a:rPr>
                        <a:t>교육</a:t>
                      </a:r>
                      <a:endParaRPr lang="en-US" altLang="ko-KR" sz="1300" baseline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bg1"/>
                          </a:solidFill>
                        </a:rPr>
                        <a:t>성과 및 소견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300" baseline="0" dirty="0" smtClean="0">
                          <a:solidFill>
                            <a:schemeClr val="bg1"/>
                          </a:solidFill>
                        </a:rPr>
                        <a:t>향후 계획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실습기업 소개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6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324631" cy="1222875"/>
            <a:chOff x="810555" y="2331190"/>
            <a:chExt cx="1324631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소울게임</a:t>
              </a:r>
              <a:r>
                <a:rPr lang="ko-KR" altLang="en-US" spc="-15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즈</a:t>
              </a:r>
              <a:endPara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28098" r="70597" b="62818"/>
          <a:stretch/>
        </p:blipFill>
        <p:spPr bwMode="auto">
          <a:xfrm>
            <a:off x="183591" y="1988840"/>
            <a:ext cx="376299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118973" y="1844824"/>
            <a:ext cx="498953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2019 -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창업진흥원 창업도약패키지 선정</a:t>
            </a:r>
            <a:b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2019 - </a:t>
            </a:r>
            <a:r>
              <a:rPr lang="en-US" altLang="ko-KR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kocca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차세대 게임 선정</a:t>
            </a:r>
            <a:b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2018 - nipa </a:t>
            </a:r>
            <a:r>
              <a:rPr lang="en-US" altLang="ko-KR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sw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융합 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콘텐츠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선정</a:t>
            </a:r>
            <a:b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2018 - </a:t>
            </a:r>
            <a:r>
              <a:rPr lang="ko-KR" altLang="en-US" spc="-15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</a:t>
            </a:r>
            <a:r>
              <a:rPr lang="en-US" altLang="ko-KR" spc="-15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 T3Entertainment </a:t>
            </a:r>
            <a:r>
              <a:rPr lang="ko-KR" altLang="en-US" spc="-150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퍼블리싱</a:t>
            </a:r>
            <a:r>
              <a:rPr lang="ko-KR" altLang="en-US" spc="-15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계약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2017 -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대만 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감마니아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퍼블리싱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계약</a:t>
            </a:r>
            <a:b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2016 - </a:t>
            </a:r>
            <a:r>
              <a:rPr lang="en-US" altLang="ko-KR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migme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 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퍼블리싱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계약</a:t>
            </a:r>
            <a:b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2014 -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중국 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샤오미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플렛폼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입점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2013 -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중국 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나인유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퍼블리싱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계약</a:t>
            </a:r>
            <a:b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2013 -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설립</a:t>
            </a:r>
          </a:p>
        </p:txBody>
      </p:sp>
    </p:spTree>
    <p:extLst>
      <p:ext uri="{BB962C8B-B14F-4D97-AF65-F5344CB8AC3E}">
        <p14:creationId xmlns:p14="http://schemas.microsoft.com/office/powerpoint/2010/main" val="4968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175552" cy="1222875"/>
            <a:chOff x="810555" y="2331190"/>
            <a:chExt cx="1175552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대표 게임</a:t>
              </a:r>
              <a:endPara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7" t="50000" r="48407" b="14904"/>
          <a:stretch/>
        </p:blipFill>
        <p:spPr bwMode="auto">
          <a:xfrm>
            <a:off x="907859" y="2252774"/>
            <a:ext cx="336731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0" t="28876" r="64347" b="55000"/>
          <a:stretch/>
        </p:blipFill>
        <p:spPr bwMode="auto">
          <a:xfrm>
            <a:off x="5076056" y="2204864"/>
            <a:ext cx="3118232" cy="303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951" y="544696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PUZZLE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오디션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1788" y="54469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모바일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7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업무 내용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040835" cy="1222875"/>
            <a:chOff x="810555" y="2331190"/>
            <a:chExt cx="1040835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958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QA </a:t>
              </a:r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</a:t>
              </a:r>
              <a:endPara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 descr="C:\Users\K2Usoft_User02\Desktop\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163612"/>
            <a:ext cx="5400601" cy="49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6228020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실시간으로 공동 작업이 가능한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구글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스프레드 시트 사용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7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040835" cy="1222875"/>
            <a:chOff x="810555" y="2331190"/>
            <a:chExt cx="1040835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958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QA </a:t>
              </a:r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</a:t>
              </a:r>
              <a:endPara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" t="48791" r="3736" b="16777"/>
          <a:stretch/>
        </p:blipFill>
        <p:spPr bwMode="auto">
          <a:xfrm>
            <a:off x="393879" y="1772816"/>
            <a:ext cx="8445479" cy="212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" t="28599" r="10615" b="37981"/>
          <a:stretch/>
        </p:blipFill>
        <p:spPr bwMode="auto">
          <a:xfrm>
            <a:off x="400213" y="4169283"/>
            <a:ext cx="8439145" cy="206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7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598745" cy="1222875"/>
            <a:chOff x="810555" y="2331190"/>
            <a:chExt cx="1598745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업무일지 작성</a:t>
              </a:r>
              <a:endPara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22791" r="3380" b="8108"/>
          <a:stretch/>
        </p:blipFill>
        <p:spPr bwMode="auto">
          <a:xfrm>
            <a:off x="918699" y="1349526"/>
            <a:ext cx="7303778" cy="534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256</Words>
  <Application>Microsoft Office PowerPoint</Application>
  <PresentationFormat>화면 슬라이드 쇼(4:3)</PresentationFormat>
  <Paragraphs>62</Paragraphs>
  <Slides>14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현장실습 중간발표</vt:lpstr>
      <vt:lpstr>PowerPoint 프레젠테이션</vt:lpstr>
      <vt:lpstr>실습기업 소개</vt:lpstr>
      <vt:lpstr>PowerPoint 프레젠테이션</vt:lpstr>
      <vt:lpstr>PowerPoint 프레젠테이션</vt:lpstr>
      <vt:lpstr>업무 내용</vt:lpstr>
      <vt:lpstr>PowerPoint 프레젠테이션</vt:lpstr>
      <vt:lpstr>PowerPoint 프레젠테이션</vt:lpstr>
      <vt:lpstr>PowerPoint 프레젠테이션</vt:lpstr>
      <vt:lpstr>성과 및 소견</vt:lpstr>
      <vt:lpstr>PowerPoint 프레젠테이션</vt:lpstr>
      <vt:lpstr>향후 학습 전략 및 계획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최준영최준영</dc:creator>
  <cp:lastModifiedBy>Windows 사용자</cp:lastModifiedBy>
  <cp:revision>72</cp:revision>
  <dcterms:created xsi:type="dcterms:W3CDTF">2020-06-23T17:05:05Z</dcterms:created>
  <dcterms:modified xsi:type="dcterms:W3CDTF">2020-07-30T05:51:06Z</dcterms:modified>
</cp:coreProperties>
</file>